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14" r:id="rId41"/>
  </p:sldIdLst>
  <p:sldSz cx="12192000" cy="6858000"/>
  <p:notesSz cx="6858000" cy="9144000"/>
  <p:embeddedFontLst>
    <p:embeddedFont>
      <p:font typeface="DM Sans" pitchFamily="2" charset="0"/>
      <p:regular r:id="rId43"/>
      <p:bold r:id="rId44"/>
      <p:italic r:id="rId45"/>
      <p:boldItalic r:id="rId46"/>
    </p:embeddedFont>
    <p:embeddedFont>
      <p:font typeface="DM Sans Medium"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ihjQSDcjV4obylrEx4be02wIVT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24719E-698B-4F69-9DEB-A0D338F0E3BD}">
  <a:tblStyle styleId="{6124719E-698B-4F69-9DEB-A0D338F0E3BD}"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9804C92-A4B1-46BD-9612-E2D814AD8D65}" styleName="Table_1">
    <a:wholeTbl>
      <a:tcTxStyle b="off" i="off">
        <a:font>
          <a:latin typeface="Arial"/>
          <a:ea typeface="Arial"/>
          <a:cs typeface="Arial"/>
        </a:font>
        <a:schemeClr val="dk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chemeClr val="accent5"/>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5">
              <a:alpha val="40000"/>
            </a:schemeClr>
          </a:solidFill>
        </a:fill>
      </a:tcStyle>
    </a:band1H>
    <a:band2H>
      <a:tcTxStyle b="off" i="off"/>
      <a:tcStyle>
        <a:tcBdr/>
      </a:tcStyle>
    </a:band2H>
    <a:band1V>
      <a:tcTxStyle b="off" i="off"/>
      <a:tcStyle>
        <a:tcBdr>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tcBdr>
        <a:fill>
          <a:solidFill>
            <a:schemeClr val="accent5">
              <a:alpha val="40000"/>
            </a:schemeClr>
          </a:solidFill>
        </a:fill>
      </a:tcStyle>
    </a:band1V>
    <a:band2V>
      <a:tcTxStyle b="off" i="off"/>
      <a:tcStyle>
        <a:tcBdr/>
      </a:tcStyle>
    </a:band2V>
    <a:lastCol>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5"/>
          </a:solidFill>
        </a:fill>
      </a:tcStyle>
    </a:firstRow>
    <a:neCell>
      <a:tcTxStyle b="off" i="off"/>
      <a:tcStyle>
        <a:tcBdr/>
      </a:tcStyle>
    </a:neCell>
    <a:nwCell>
      <a:tcTxStyle b="off" i="off"/>
      <a:tcStyle>
        <a:tcBdr/>
      </a:tcStyle>
    </a:nwCell>
  </a:tblStyle>
  <a:tblStyle styleId="{A2643D16-0006-4432-AADD-82BB2330EB46}" styleName="Table_2">
    <a:wholeTbl>
      <a:tcTxStyle b="off" i="off">
        <a:font>
          <a:latin typeface="Arial"/>
          <a:ea typeface="Arial"/>
          <a:cs typeface="Arial"/>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9F6FD"/>
          </a:solidFill>
        </a:fill>
      </a:tcStyle>
    </a:band1H>
    <a:band2H>
      <a:tcTxStyle b="off" i="off"/>
      <a:tcStyle>
        <a:tcBdr/>
      </a:tcStyle>
    </a:band2H>
    <a:band1V>
      <a:tcTxStyle b="off" i="off"/>
      <a:tcStyle>
        <a:tcBdr/>
        <a:fill>
          <a:solidFill>
            <a:srgbClr val="E9F6FD"/>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4"/>
              </a:solidFill>
              <a:prstDash val="solid"/>
              <a:round/>
              <a:headEnd type="none" w="sm" len="sm"/>
              <a:tailEnd type="none" w="sm" len="sm"/>
            </a:ln>
          </a:top>
        </a:tcBdr>
        <a:fill>
          <a:solidFill>
            <a:schemeClr val="l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fill>
          <a:solidFill>
            <a:schemeClr val="accent4"/>
          </a:solidFill>
        </a:fill>
      </a:tcStyle>
    </a:firstRow>
    <a:neCell>
      <a:tcTxStyle b="off" i="off"/>
      <a:tcStyle>
        <a:tcBdr/>
      </a:tcStyle>
    </a:neCell>
    <a:nwCell>
      <a:tcTxStyle b="off" i="off"/>
      <a:tcStyle>
        <a:tcBdr/>
      </a:tcStyle>
    </a:nwCell>
  </a:tblStyle>
  <a:tblStyle styleId="{F8F2EE1F-4453-48F4-8ABC-8A66FA4FEADA}" styleName="Table_3">
    <a:wholeTbl>
      <a:tcTxStyle b="off" i="off">
        <a:font>
          <a:latin typeface="Arial"/>
          <a:ea typeface="Arial"/>
          <a:cs typeface="Arial"/>
        </a:font>
        <a:schemeClr val="dk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cBdr>
      </a:tcStyle>
    </a:band1V>
    <a:band2V>
      <a:tcTxStyle b="off"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fill>
          <a:solidFill>
            <a:schemeClr val="accent5"/>
          </a:solidFill>
        </a:fill>
      </a:tcStyle>
    </a:firstRow>
    <a:neCell>
      <a:tcTxStyle b="off" i="off"/>
      <a:tcStyle>
        <a:tcBdr/>
      </a:tcStyle>
    </a:neCell>
    <a:nwCell>
      <a:tcTxStyle b="off" i="off"/>
      <a:tcStyle>
        <a:tcBdr/>
      </a:tcStyle>
    </a:nwCell>
  </a:tblStyle>
  <a:tblStyle styleId="{C01BA4D6-AF93-4B34-8F15-AB8E8065A57C}" styleName="Table_4">
    <a:wholeTbl>
      <a:tcTxStyle b="off" i="off">
        <a:font>
          <a:latin typeface="Arial"/>
          <a:ea typeface="Arial"/>
          <a:cs typeface="Arial"/>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1V>
    <a:band2V>
      <a:tcTxStyle b="off"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fill>
          <a:solidFill>
            <a:schemeClr val="accent2"/>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8"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Pardo Schneider" userId="a875a72dd726dcb2" providerId="LiveId" clId="{E54FC21F-55B6-41B0-8D7C-BD96BC8393F6}"/>
    <pc:docChg chg="undo custSel modSld">
      <pc:chgData name="Daniel Pardo Schneider" userId="a875a72dd726dcb2" providerId="LiveId" clId="{E54FC21F-55B6-41B0-8D7C-BD96BC8393F6}" dt="2024-05-22T15:18:04.446" v="45" actId="20577"/>
      <pc:docMkLst>
        <pc:docMk/>
      </pc:docMkLst>
      <pc:sldChg chg="modSp mod">
        <pc:chgData name="Daniel Pardo Schneider" userId="a875a72dd726dcb2" providerId="LiveId" clId="{E54FC21F-55B6-41B0-8D7C-BD96BC8393F6}" dt="2024-05-22T15:16:35.557" v="1" actId="404"/>
        <pc:sldMkLst>
          <pc:docMk/>
          <pc:sldMk cId="0" sldId="259"/>
        </pc:sldMkLst>
        <pc:spChg chg="mod">
          <ac:chgData name="Daniel Pardo Schneider" userId="a875a72dd726dcb2" providerId="LiveId" clId="{E54FC21F-55B6-41B0-8D7C-BD96BC8393F6}" dt="2024-05-22T15:16:35.557" v="1" actId="404"/>
          <ac:spMkLst>
            <pc:docMk/>
            <pc:sldMk cId="0" sldId="259"/>
            <ac:spMk id="1034" creationId="{00000000-0000-0000-0000-000000000000}"/>
          </ac:spMkLst>
        </pc:spChg>
        <pc:spChg chg="mod">
          <ac:chgData name="Daniel Pardo Schneider" userId="a875a72dd726dcb2" providerId="LiveId" clId="{E54FC21F-55B6-41B0-8D7C-BD96BC8393F6}" dt="2024-05-22T15:16:35.557" v="1" actId="404"/>
          <ac:spMkLst>
            <pc:docMk/>
            <pc:sldMk cId="0" sldId="259"/>
            <ac:spMk id="1035" creationId="{00000000-0000-0000-0000-000000000000}"/>
          </ac:spMkLst>
        </pc:spChg>
        <pc:spChg chg="mod">
          <ac:chgData name="Daniel Pardo Schneider" userId="a875a72dd726dcb2" providerId="LiveId" clId="{E54FC21F-55B6-41B0-8D7C-BD96BC8393F6}" dt="2024-05-22T15:16:35.557" v="1" actId="404"/>
          <ac:spMkLst>
            <pc:docMk/>
            <pc:sldMk cId="0" sldId="259"/>
            <ac:spMk id="1036" creationId="{00000000-0000-0000-0000-000000000000}"/>
          </ac:spMkLst>
        </pc:spChg>
      </pc:sldChg>
      <pc:sldChg chg="modSp mod">
        <pc:chgData name="Daniel Pardo Schneider" userId="a875a72dd726dcb2" providerId="LiveId" clId="{E54FC21F-55B6-41B0-8D7C-BD96BC8393F6}" dt="2024-05-22T15:16:39.280" v="2" actId="404"/>
        <pc:sldMkLst>
          <pc:docMk/>
          <pc:sldMk cId="0" sldId="262"/>
        </pc:sldMkLst>
        <pc:spChg chg="mod">
          <ac:chgData name="Daniel Pardo Schneider" userId="a875a72dd726dcb2" providerId="LiveId" clId="{E54FC21F-55B6-41B0-8D7C-BD96BC8393F6}" dt="2024-05-22T15:16:39.280" v="2" actId="404"/>
          <ac:spMkLst>
            <pc:docMk/>
            <pc:sldMk cId="0" sldId="262"/>
            <ac:spMk id="1056" creationId="{00000000-0000-0000-0000-000000000000}"/>
          </ac:spMkLst>
        </pc:spChg>
        <pc:spChg chg="mod">
          <ac:chgData name="Daniel Pardo Schneider" userId="a875a72dd726dcb2" providerId="LiveId" clId="{E54FC21F-55B6-41B0-8D7C-BD96BC8393F6}" dt="2024-05-22T15:16:39.280" v="2" actId="404"/>
          <ac:spMkLst>
            <pc:docMk/>
            <pc:sldMk cId="0" sldId="262"/>
            <ac:spMk id="1057" creationId="{00000000-0000-0000-0000-000000000000}"/>
          </ac:spMkLst>
        </pc:spChg>
        <pc:spChg chg="mod">
          <ac:chgData name="Daniel Pardo Schneider" userId="a875a72dd726dcb2" providerId="LiveId" clId="{E54FC21F-55B6-41B0-8D7C-BD96BC8393F6}" dt="2024-05-22T15:16:39.280" v="2" actId="404"/>
          <ac:spMkLst>
            <pc:docMk/>
            <pc:sldMk cId="0" sldId="262"/>
            <ac:spMk id="1059" creationId="{00000000-0000-0000-0000-000000000000}"/>
          </ac:spMkLst>
        </pc:spChg>
        <pc:spChg chg="mod">
          <ac:chgData name="Daniel Pardo Schneider" userId="a875a72dd726dcb2" providerId="LiveId" clId="{E54FC21F-55B6-41B0-8D7C-BD96BC8393F6}" dt="2024-05-22T15:16:39.280" v="2" actId="404"/>
          <ac:spMkLst>
            <pc:docMk/>
            <pc:sldMk cId="0" sldId="262"/>
            <ac:spMk id="1060" creationId="{00000000-0000-0000-0000-000000000000}"/>
          </ac:spMkLst>
        </pc:spChg>
        <pc:spChg chg="mod">
          <ac:chgData name="Daniel Pardo Schneider" userId="a875a72dd726dcb2" providerId="LiveId" clId="{E54FC21F-55B6-41B0-8D7C-BD96BC8393F6}" dt="2024-05-22T15:16:39.280" v="2" actId="404"/>
          <ac:spMkLst>
            <pc:docMk/>
            <pc:sldMk cId="0" sldId="262"/>
            <ac:spMk id="1061" creationId="{00000000-0000-0000-0000-000000000000}"/>
          </ac:spMkLst>
        </pc:spChg>
        <pc:spChg chg="mod">
          <ac:chgData name="Daniel Pardo Schneider" userId="a875a72dd726dcb2" providerId="LiveId" clId="{E54FC21F-55B6-41B0-8D7C-BD96BC8393F6}" dt="2024-05-22T15:16:39.280" v="2" actId="404"/>
          <ac:spMkLst>
            <pc:docMk/>
            <pc:sldMk cId="0" sldId="262"/>
            <ac:spMk id="1062" creationId="{00000000-0000-0000-0000-000000000000}"/>
          </ac:spMkLst>
        </pc:spChg>
        <pc:spChg chg="mod">
          <ac:chgData name="Daniel Pardo Schneider" userId="a875a72dd726dcb2" providerId="LiveId" clId="{E54FC21F-55B6-41B0-8D7C-BD96BC8393F6}" dt="2024-05-22T15:16:39.280" v="2" actId="404"/>
          <ac:spMkLst>
            <pc:docMk/>
            <pc:sldMk cId="0" sldId="262"/>
            <ac:spMk id="1063" creationId="{00000000-0000-0000-0000-000000000000}"/>
          </ac:spMkLst>
        </pc:spChg>
        <pc:spChg chg="mod">
          <ac:chgData name="Daniel Pardo Schneider" userId="a875a72dd726dcb2" providerId="LiveId" clId="{E54FC21F-55B6-41B0-8D7C-BD96BC8393F6}" dt="2024-05-22T15:16:39.280" v="2" actId="404"/>
          <ac:spMkLst>
            <pc:docMk/>
            <pc:sldMk cId="0" sldId="262"/>
            <ac:spMk id="1064" creationId="{00000000-0000-0000-0000-000000000000}"/>
          </ac:spMkLst>
        </pc:spChg>
        <pc:spChg chg="mod">
          <ac:chgData name="Daniel Pardo Schneider" userId="a875a72dd726dcb2" providerId="LiveId" clId="{E54FC21F-55B6-41B0-8D7C-BD96BC8393F6}" dt="2024-05-22T15:16:39.280" v="2" actId="404"/>
          <ac:spMkLst>
            <pc:docMk/>
            <pc:sldMk cId="0" sldId="262"/>
            <ac:spMk id="1065" creationId="{00000000-0000-0000-0000-000000000000}"/>
          </ac:spMkLst>
        </pc:spChg>
        <pc:spChg chg="mod">
          <ac:chgData name="Daniel Pardo Schneider" userId="a875a72dd726dcb2" providerId="LiveId" clId="{E54FC21F-55B6-41B0-8D7C-BD96BC8393F6}" dt="2024-05-22T15:16:39.280" v="2" actId="404"/>
          <ac:spMkLst>
            <pc:docMk/>
            <pc:sldMk cId="0" sldId="262"/>
            <ac:spMk id="1066" creationId="{00000000-0000-0000-0000-000000000000}"/>
          </ac:spMkLst>
        </pc:spChg>
        <pc:spChg chg="mod">
          <ac:chgData name="Daniel Pardo Schneider" userId="a875a72dd726dcb2" providerId="LiveId" clId="{E54FC21F-55B6-41B0-8D7C-BD96BC8393F6}" dt="2024-05-22T15:16:39.280" v="2" actId="404"/>
          <ac:spMkLst>
            <pc:docMk/>
            <pc:sldMk cId="0" sldId="262"/>
            <ac:spMk id="1067" creationId="{00000000-0000-0000-0000-000000000000}"/>
          </ac:spMkLst>
        </pc:spChg>
        <pc:spChg chg="mod">
          <ac:chgData name="Daniel Pardo Schneider" userId="a875a72dd726dcb2" providerId="LiveId" clId="{E54FC21F-55B6-41B0-8D7C-BD96BC8393F6}" dt="2024-05-22T15:16:39.280" v="2" actId="404"/>
          <ac:spMkLst>
            <pc:docMk/>
            <pc:sldMk cId="0" sldId="262"/>
            <ac:spMk id="1068" creationId="{00000000-0000-0000-0000-000000000000}"/>
          </ac:spMkLst>
        </pc:spChg>
        <pc:spChg chg="mod">
          <ac:chgData name="Daniel Pardo Schneider" userId="a875a72dd726dcb2" providerId="LiveId" clId="{E54FC21F-55B6-41B0-8D7C-BD96BC8393F6}" dt="2024-05-22T15:16:39.280" v="2" actId="404"/>
          <ac:spMkLst>
            <pc:docMk/>
            <pc:sldMk cId="0" sldId="262"/>
            <ac:spMk id="1069" creationId="{00000000-0000-0000-0000-000000000000}"/>
          </ac:spMkLst>
        </pc:spChg>
        <pc:spChg chg="mod">
          <ac:chgData name="Daniel Pardo Schneider" userId="a875a72dd726dcb2" providerId="LiveId" clId="{E54FC21F-55B6-41B0-8D7C-BD96BC8393F6}" dt="2024-05-22T15:16:39.280" v="2" actId="404"/>
          <ac:spMkLst>
            <pc:docMk/>
            <pc:sldMk cId="0" sldId="262"/>
            <ac:spMk id="1070" creationId="{00000000-0000-0000-0000-000000000000}"/>
          </ac:spMkLst>
        </pc:spChg>
        <pc:spChg chg="mod">
          <ac:chgData name="Daniel Pardo Schneider" userId="a875a72dd726dcb2" providerId="LiveId" clId="{E54FC21F-55B6-41B0-8D7C-BD96BC8393F6}" dt="2024-05-22T15:16:39.280" v="2" actId="404"/>
          <ac:spMkLst>
            <pc:docMk/>
            <pc:sldMk cId="0" sldId="262"/>
            <ac:spMk id="1071" creationId="{00000000-0000-0000-0000-000000000000}"/>
          </ac:spMkLst>
        </pc:spChg>
      </pc:sldChg>
      <pc:sldChg chg="modSp mod">
        <pc:chgData name="Daniel Pardo Schneider" userId="a875a72dd726dcb2" providerId="LiveId" clId="{E54FC21F-55B6-41B0-8D7C-BD96BC8393F6}" dt="2024-05-22T15:16:42.384" v="3" actId="404"/>
        <pc:sldMkLst>
          <pc:docMk/>
          <pc:sldMk cId="0" sldId="263"/>
        </pc:sldMkLst>
        <pc:spChg chg="mod">
          <ac:chgData name="Daniel Pardo Schneider" userId="a875a72dd726dcb2" providerId="LiveId" clId="{E54FC21F-55B6-41B0-8D7C-BD96BC8393F6}" dt="2024-05-22T15:16:42.384" v="3" actId="404"/>
          <ac:spMkLst>
            <pc:docMk/>
            <pc:sldMk cId="0" sldId="263"/>
            <ac:spMk id="1076" creationId="{00000000-0000-0000-0000-000000000000}"/>
          </ac:spMkLst>
        </pc:spChg>
        <pc:spChg chg="mod">
          <ac:chgData name="Daniel Pardo Schneider" userId="a875a72dd726dcb2" providerId="LiveId" clId="{E54FC21F-55B6-41B0-8D7C-BD96BC8393F6}" dt="2024-05-22T15:16:42.384" v="3" actId="404"/>
          <ac:spMkLst>
            <pc:docMk/>
            <pc:sldMk cId="0" sldId="263"/>
            <ac:spMk id="1077" creationId="{00000000-0000-0000-0000-000000000000}"/>
          </ac:spMkLst>
        </pc:spChg>
        <pc:spChg chg="mod">
          <ac:chgData name="Daniel Pardo Schneider" userId="a875a72dd726dcb2" providerId="LiveId" clId="{E54FC21F-55B6-41B0-8D7C-BD96BC8393F6}" dt="2024-05-22T15:16:42.384" v="3" actId="404"/>
          <ac:spMkLst>
            <pc:docMk/>
            <pc:sldMk cId="0" sldId="263"/>
            <ac:spMk id="1078" creationId="{00000000-0000-0000-0000-000000000000}"/>
          </ac:spMkLst>
        </pc:spChg>
        <pc:spChg chg="mod">
          <ac:chgData name="Daniel Pardo Schneider" userId="a875a72dd726dcb2" providerId="LiveId" clId="{E54FC21F-55B6-41B0-8D7C-BD96BC8393F6}" dt="2024-05-22T15:16:42.384" v="3" actId="404"/>
          <ac:spMkLst>
            <pc:docMk/>
            <pc:sldMk cId="0" sldId="263"/>
            <ac:spMk id="1079" creationId="{00000000-0000-0000-0000-000000000000}"/>
          </ac:spMkLst>
        </pc:spChg>
      </pc:sldChg>
      <pc:sldChg chg="modSp mod">
        <pc:chgData name="Daniel Pardo Schneider" userId="a875a72dd726dcb2" providerId="LiveId" clId="{E54FC21F-55B6-41B0-8D7C-BD96BC8393F6}" dt="2024-05-22T15:16:56.261" v="10" actId="14100"/>
        <pc:sldMkLst>
          <pc:docMk/>
          <pc:sldMk cId="0" sldId="264"/>
        </pc:sldMkLst>
        <pc:spChg chg="mod">
          <ac:chgData name="Daniel Pardo Schneider" userId="a875a72dd726dcb2" providerId="LiveId" clId="{E54FC21F-55B6-41B0-8D7C-BD96BC8393F6}" dt="2024-05-22T15:16:45.920" v="7" actId="404"/>
          <ac:spMkLst>
            <pc:docMk/>
            <pc:sldMk cId="0" sldId="264"/>
            <ac:spMk id="1086" creationId="{00000000-0000-0000-0000-000000000000}"/>
          </ac:spMkLst>
        </pc:spChg>
        <pc:spChg chg="mod">
          <ac:chgData name="Daniel Pardo Schneider" userId="a875a72dd726dcb2" providerId="LiveId" clId="{E54FC21F-55B6-41B0-8D7C-BD96BC8393F6}" dt="2024-05-22T15:16:45.920" v="7" actId="404"/>
          <ac:spMkLst>
            <pc:docMk/>
            <pc:sldMk cId="0" sldId="264"/>
            <ac:spMk id="1088" creationId="{00000000-0000-0000-0000-000000000000}"/>
          </ac:spMkLst>
        </pc:spChg>
        <pc:spChg chg="mod">
          <ac:chgData name="Daniel Pardo Schneider" userId="a875a72dd726dcb2" providerId="LiveId" clId="{E54FC21F-55B6-41B0-8D7C-BD96BC8393F6}" dt="2024-05-22T15:16:45.920" v="7" actId="404"/>
          <ac:spMkLst>
            <pc:docMk/>
            <pc:sldMk cId="0" sldId="264"/>
            <ac:spMk id="1100" creationId="{00000000-0000-0000-0000-000000000000}"/>
          </ac:spMkLst>
        </pc:spChg>
        <pc:spChg chg="mod">
          <ac:chgData name="Daniel Pardo Schneider" userId="a875a72dd726dcb2" providerId="LiveId" clId="{E54FC21F-55B6-41B0-8D7C-BD96BC8393F6}" dt="2024-05-22T15:16:45.920" v="7" actId="404"/>
          <ac:spMkLst>
            <pc:docMk/>
            <pc:sldMk cId="0" sldId="264"/>
            <ac:spMk id="1103" creationId="{00000000-0000-0000-0000-000000000000}"/>
          </ac:spMkLst>
        </pc:spChg>
        <pc:spChg chg="mod">
          <ac:chgData name="Daniel Pardo Schneider" userId="a875a72dd726dcb2" providerId="LiveId" clId="{E54FC21F-55B6-41B0-8D7C-BD96BC8393F6}" dt="2024-05-22T15:16:45.920" v="7" actId="404"/>
          <ac:spMkLst>
            <pc:docMk/>
            <pc:sldMk cId="0" sldId="264"/>
            <ac:spMk id="1104" creationId="{00000000-0000-0000-0000-000000000000}"/>
          </ac:spMkLst>
        </pc:spChg>
        <pc:spChg chg="mod">
          <ac:chgData name="Daniel Pardo Schneider" userId="a875a72dd726dcb2" providerId="LiveId" clId="{E54FC21F-55B6-41B0-8D7C-BD96BC8393F6}" dt="2024-05-22T15:16:45.920" v="7" actId="404"/>
          <ac:spMkLst>
            <pc:docMk/>
            <pc:sldMk cId="0" sldId="264"/>
            <ac:spMk id="1105" creationId="{00000000-0000-0000-0000-000000000000}"/>
          </ac:spMkLst>
        </pc:spChg>
        <pc:spChg chg="mod">
          <ac:chgData name="Daniel Pardo Schneider" userId="a875a72dd726dcb2" providerId="LiveId" clId="{E54FC21F-55B6-41B0-8D7C-BD96BC8393F6}" dt="2024-05-22T15:16:45.920" v="7" actId="404"/>
          <ac:spMkLst>
            <pc:docMk/>
            <pc:sldMk cId="0" sldId="264"/>
            <ac:spMk id="1106" creationId="{00000000-0000-0000-0000-000000000000}"/>
          </ac:spMkLst>
        </pc:spChg>
        <pc:spChg chg="mod">
          <ac:chgData name="Daniel Pardo Schneider" userId="a875a72dd726dcb2" providerId="LiveId" clId="{E54FC21F-55B6-41B0-8D7C-BD96BC8393F6}" dt="2024-05-22T15:16:45.920" v="7" actId="404"/>
          <ac:spMkLst>
            <pc:docMk/>
            <pc:sldMk cId="0" sldId="264"/>
            <ac:spMk id="1109" creationId="{00000000-0000-0000-0000-000000000000}"/>
          </ac:spMkLst>
        </pc:spChg>
        <pc:spChg chg="mod">
          <ac:chgData name="Daniel Pardo Schneider" userId="a875a72dd726dcb2" providerId="LiveId" clId="{E54FC21F-55B6-41B0-8D7C-BD96BC8393F6}" dt="2024-05-22T15:16:45.920" v="7" actId="404"/>
          <ac:spMkLst>
            <pc:docMk/>
            <pc:sldMk cId="0" sldId="264"/>
            <ac:spMk id="1110" creationId="{00000000-0000-0000-0000-000000000000}"/>
          </ac:spMkLst>
        </pc:spChg>
        <pc:spChg chg="mod">
          <ac:chgData name="Daniel Pardo Schneider" userId="a875a72dd726dcb2" providerId="LiveId" clId="{E54FC21F-55B6-41B0-8D7C-BD96BC8393F6}" dt="2024-05-22T15:16:45.920" v="7" actId="404"/>
          <ac:spMkLst>
            <pc:docMk/>
            <pc:sldMk cId="0" sldId="264"/>
            <ac:spMk id="1113" creationId="{00000000-0000-0000-0000-000000000000}"/>
          </ac:spMkLst>
        </pc:spChg>
        <pc:spChg chg="mod">
          <ac:chgData name="Daniel Pardo Schneider" userId="a875a72dd726dcb2" providerId="LiveId" clId="{E54FC21F-55B6-41B0-8D7C-BD96BC8393F6}" dt="2024-05-22T15:16:45.920" v="7" actId="404"/>
          <ac:spMkLst>
            <pc:docMk/>
            <pc:sldMk cId="0" sldId="264"/>
            <ac:spMk id="1114" creationId="{00000000-0000-0000-0000-000000000000}"/>
          </ac:spMkLst>
        </pc:spChg>
        <pc:spChg chg="mod">
          <ac:chgData name="Daniel Pardo Schneider" userId="a875a72dd726dcb2" providerId="LiveId" clId="{E54FC21F-55B6-41B0-8D7C-BD96BC8393F6}" dt="2024-05-22T15:16:45.920" v="7" actId="404"/>
          <ac:spMkLst>
            <pc:docMk/>
            <pc:sldMk cId="0" sldId="264"/>
            <ac:spMk id="1117" creationId="{00000000-0000-0000-0000-000000000000}"/>
          </ac:spMkLst>
        </pc:spChg>
        <pc:spChg chg="mod">
          <ac:chgData name="Daniel Pardo Schneider" userId="a875a72dd726dcb2" providerId="LiveId" clId="{E54FC21F-55B6-41B0-8D7C-BD96BC8393F6}" dt="2024-05-22T15:16:45.920" v="7" actId="404"/>
          <ac:spMkLst>
            <pc:docMk/>
            <pc:sldMk cId="0" sldId="264"/>
            <ac:spMk id="1118" creationId="{00000000-0000-0000-0000-000000000000}"/>
          </ac:spMkLst>
        </pc:spChg>
        <pc:spChg chg="mod">
          <ac:chgData name="Daniel Pardo Schneider" userId="a875a72dd726dcb2" providerId="LiveId" clId="{E54FC21F-55B6-41B0-8D7C-BD96BC8393F6}" dt="2024-05-22T15:16:45.920" v="7" actId="404"/>
          <ac:spMkLst>
            <pc:docMk/>
            <pc:sldMk cId="0" sldId="264"/>
            <ac:spMk id="1119" creationId="{00000000-0000-0000-0000-000000000000}"/>
          </ac:spMkLst>
        </pc:spChg>
        <pc:spChg chg="mod">
          <ac:chgData name="Daniel Pardo Schneider" userId="a875a72dd726dcb2" providerId="LiveId" clId="{E54FC21F-55B6-41B0-8D7C-BD96BC8393F6}" dt="2024-05-22T15:16:45.920" v="7" actId="404"/>
          <ac:spMkLst>
            <pc:docMk/>
            <pc:sldMk cId="0" sldId="264"/>
            <ac:spMk id="1122" creationId="{00000000-0000-0000-0000-000000000000}"/>
          </ac:spMkLst>
        </pc:spChg>
        <pc:spChg chg="mod">
          <ac:chgData name="Daniel Pardo Schneider" userId="a875a72dd726dcb2" providerId="LiveId" clId="{E54FC21F-55B6-41B0-8D7C-BD96BC8393F6}" dt="2024-05-22T15:16:45.920" v="7" actId="404"/>
          <ac:spMkLst>
            <pc:docMk/>
            <pc:sldMk cId="0" sldId="264"/>
            <ac:spMk id="1123" creationId="{00000000-0000-0000-0000-000000000000}"/>
          </ac:spMkLst>
        </pc:spChg>
        <pc:spChg chg="mod">
          <ac:chgData name="Daniel Pardo Schneider" userId="a875a72dd726dcb2" providerId="LiveId" clId="{E54FC21F-55B6-41B0-8D7C-BD96BC8393F6}" dt="2024-05-22T15:16:45.920" v="7" actId="404"/>
          <ac:spMkLst>
            <pc:docMk/>
            <pc:sldMk cId="0" sldId="264"/>
            <ac:spMk id="1124" creationId="{00000000-0000-0000-0000-000000000000}"/>
          </ac:spMkLst>
        </pc:spChg>
        <pc:spChg chg="mod">
          <ac:chgData name="Daniel Pardo Schneider" userId="a875a72dd726dcb2" providerId="LiveId" clId="{E54FC21F-55B6-41B0-8D7C-BD96BC8393F6}" dt="2024-05-22T15:16:45.920" v="7" actId="404"/>
          <ac:spMkLst>
            <pc:docMk/>
            <pc:sldMk cId="0" sldId="264"/>
            <ac:spMk id="1126" creationId="{00000000-0000-0000-0000-000000000000}"/>
          </ac:spMkLst>
        </pc:spChg>
        <pc:spChg chg="mod">
          <ac:chgData name="Daniel Pardo Schneider" userId="a875a72dd726dcb2" providerId="LiveId" clId="{E54FC21F-55B6-41B0-8D7C-BD96BC8393F6}" dt="2024-05-22T15:16:45.920" v="7" actId="404"/>
          <ac:spMkLst>
            <pc:docMk/>
            <pc:sldMk cId="0" sldId="264"/>
            <ac:spMk id="1127" creationId="{00000000-0000-0000-0000-000000000000}"/>
          </ac:spMkLst>
        </pc:spChg>
        <pc:spChg chg="mod">
          <ac:chgData name="Daniel Pardo Schneider" userId="a875a72dd726dcb2" providerId="LiveId" clId="{E54FC21F-55B6-41B0-8D7C-BD96BC8393F6}" dt="2024-05-22T15:16:45.920" v="7" actId="404"/>
          <ac:spMkLst>
            <pc:docMk/>
            <pc:sldMk cId="0" sldId="264"/>
            <ac:spMk id="1128" creationId="{00000000-0000-0000-0000-000000000000}"/>
          </ac:spMkLst>
        </pc:spChg>
        <pc:spChg chg="mod">
          <ac:chgData name="Daniel Pardo Schneider" userId="a875a72dd726dcb2" providerId="LiveId" clId="{E54FC21F-55B6-41B0-8D7C-BD96BC8393F6}" dt="2024-05-22T15:16:45.920" v="7" actId="404"/>
          <ac:spMkLst>
            <pc:docMk/>
            <pc:sldMk cId="0" sldId="264"/>
            <ac:spMk id="1129" creationId="{00000000-0000-0000-0000-000000000000}"/>
          </ac:spMkLst>
        </pc:spChg>
        <pc:spChg chg="mod">
          <ac:chgData name="Daniel Pardo Schneider" userId="a875a72dd726dcb2" providerId="LiveId" clId="{E54FC21F-55B6-41B0-8D7C-BD96BC8393F6}" dt="2024-05-22T15:16:45.920" v="7" actId="404"/>
          <ac:spMkLst>
            <pc:docMk/>
            <pc:sldMk cId="0" sldId="264"/>
            <ac:spMk id="1130" creationId="{00000000-0000-0000-0000-000000000000}"/>
          </ac:spMkLst>
        </pc:spChg>
        <pc:spChg chg="mod">
          <ac:chgData name="Daniel Pardo Schneider" userId="a875a72dd726dcb2" providerId="LiveId" clId="{E54FC21F-55B6-41B0-8D7C-BD96BC8393F6}" dt="2024-05-22T15:16:45.920" v="7" actId="404"/>
          <ac:spMkLst>
            <pc:docMk/>
            <pc:sldMk cId="0" sldId="264"/>
            <ac:spMk id="1131" creationId="{00000000-0000-0000-0000-000000000000}"/>
          </ac:spMkLst>
        </pc:spChg>
        <pc:spChg chg="mod">
          <ac:chgData name="Daniel Pardo Schneider" userId="a875a72dd726dcb2" providerId="LiveId" clId="{E54FC21F-55B6-41B0-8D7C-BD96BC8393F6}" dt="2024-05-22T15:16:45.920" v="7" actId="404"/>
          <ac:spMkLst>
            <pc:docMk/>
            <pc:sldMk cId="0" sldId="264"/>
            <ac:spMk id="1134" creationId="{00000000-0000-0000-0000-000000000000}"/>
          </ac:spMkLst>
        </pc:spChg>
        <pc:spChg chg="mod">
          <ac:chgData name="Daniel Pardo Schneider" userId="a875a72dd726dcb2" providerId="LiveId" clId="{E54FC21F-55B6-41B0-8D7C-BD96BC8393F6}" dt="2024-05-22T15:16:45.920" v="7" actId="404"/>
          <ac:spMkLst>
            <pc:docMk/>
            <pc:sldMk cId="0" sldId="264"/>
            <ac:spMk id="1138" creationId="{00000000-0000-0000-0000-000000000000}"/>
          </ac:spMkLst>
        </pc:spChg>
        <pc:spChg chg="mod">
          <ac:chgData name="Daniel Pardo Schneider" userId="a875a72dd726dcb2" providerId="LiveId" clId="{E54FC21F-55B6-41B0-8D7C-BD96BC8393F6}" dt="2024-05-22T15:16:45.920" v="7" actId="404"/>
          <ac:spMkLst>
            <pc:docMk/>
            <pc:sldMk cId="0" sldId="264"/>
            <ac:spMk id="1141" creationId="{00000000-0000-0000-0000-000000000000}"/>
          </ac:spMkLst>
        </pc:spChg>
        <pc:spChg chg="mod">
          <ac:chgData name="Daniel Pardo Schneider" userId="a875a72dd726dcb2" providerId="LiveId" clId="{E54FC21F-55B6-41B0-8D7C-BD96BC8393F6}" dt="2024-05-22T15:16:45.920" v="7" actId="404"/>
          <ac:spMkLst>
            <pc:docMk/>
            <pc:sldMk cId="0" sldId="264"/>
            <ac:spMk id="1144" creationId="{00000000-0000-0000-0000-000000000000}"/>
          </ac:spMkLst>
        </pc:spChg>
        <pc:spChg chg="mod">
          <ac:chgData name="Daniel Pardo Schneider" userId="a875a72dd726dcb2" providerId="LiveId" clId="{E54FC21F-55B6-41B0-8D7C-BD96BC8393F6}" dt="2024-05-22T15:16:45.920" v="7" actId="404"/>
          <ac:spMkLst>
            <pc:docMk/>
            <pc:sldMk cId="0" sldId="264"/>
            <ac:spMk id="1148" creationId="{00000000-0000-0000-0000-000000000000}"/>
          </ac:spMkLst>
        </pc:spChg>
        <pc:spChg chg="mod">
          <ac:chgData name="Daniel Pardo Schneider" userId="a875a72dd726dcb2" providerId="LiveId" clId="{E54FC21F-55B6-41B0-8D7C-BD96BC8393F6}" dt="2024-05-22T15:16:45.920" v="7" actId="404"/>
          <ac:spMkLst>
            <pc:docMk/>
            <pc:sldMk cId="0" sldId="264"/>
            <ac:spMk id="1151" creationId="{00000000-0000-0000-0000-000000000000}"/>
          </ac:spMkLst>
        </pc:spChg>
        <pc:spChg chg="mod">
          <ac:chgData name="Daniel Pardo Schneider" userId="a875a72dd726dcb2" providerId="LiveId" clId="{E54FC21F-55B6-41B0-8D7C-BD96BC8393F6}" dt="2024-05-22T15:16:45.920" v="7" actId="404"/>
          <ac:spMkLst>
            <pc:docMk/>
            <pc:sldMk cId="0" sldId="264"/>
            <ac:spMk id="1154" creationId="{00000000-0000-0000-0000-000000000000}"/>
          </ac:spMkLst>
        </pc:spChg>
        <pc:spChg chg="mod">
          <ac:chgData name="Daniel Pardo Schneider" userId="a875a72dd726dcb2" providerId="LiveId" clId="{E54FC21F-55B6-41B0-8D7C-BD96BC8393F6}" dt="2024-05-22T15:16:45.920" v="7" actId="404"/>
          <ac:spMkLst>
            <pc:docMk/>
            <pc:sldMk cId="0" sldId="264"/>
            <ac:spMk id="1157" creationId="{00000000-0000-0000-0000-000000000000}"/>
          </ac:spMkLst>
        </pc:spChg>
        <pc:spChg chg="mod">
          <ac:chgData name="Daniel Pardo Schneider" userId="a875a72dd726dcb2" providerId="LiveId" clId="{E54FC21F-55B6-41B0-8D7C-BD96BC8393F6}" dt="2024-05-22T15:16:45.920" v="7" actId="404"/>
          <ac:spMkLst>
            <pc:docMk/>
            <pc:sldMk cId="0" sldId="264"/>
            <ac:spMk id="1160" creationId="{00000000-0000-0000-0000-000000000000}"/>
          </ac:spMkLst>
        </pc:spChg>
        <pc:spChg chg="mod">
          <ac:chgData name="Daniel Pardo Schneider" userId="a875a72dd726dcb2" providerId="LiveId" clId="{E54FC21F-55B6-41B0-8D7C-BD96BC8393F6}" dt="2024-05-22T15:16:45.920" v="7" actId="404"/>
          <ac:spMkLst>
            <pc:docMk/>
            <pc:sldMk cId="0" sldId="264"/>
            <ac:spMk id="1163" creationId="{00000000-0000-0000-0000-000000000000}"/>
          </ac:spMkLst>
        </pc:spChg>
        <pc:spChg chg="mod">
          <ac:chgData name="Daniel Pardo Schneider" userId="a875a72dd726dcb2" providerId="LiveId" clId="{E54FC21F-55B6-41B0-8D7C-BD96BC8393F6}" dt="2024-05-22T15:16:45.920" v="7" actId="404"/>
          <ac:spMkLst>
            <pc:docMk/>
            <pc:sldMk cId="0" sldId="264"/>
            <ac:spMk id="1165" creationId="{00000000-0000-0000-0000-000000000000}"/>
          </ac:spMkLst>
        </pc:spChg>
        <pc:spChg chg="mod">
          <ac:chgData name="Daniel Pardo Schneider" userId="a875a72dd726dcb2" providerId="LiveId" clId="{E54FC21F-55B6-41B0-8D7C-BD96BC8393F6}" dt="2024-05-22T15:16:45.920" v="7" actId="404"/>
          <ac:spMkLst>
            <pc:docMk/>
            <pc:sldMk cId="0" sldId="264"/>
            <ac:spMk id="1166" creationId="{00000000-0000-0000-0000-000000000000}"/>
          </ac:spMkLst>
        </pc:spChg>
        <pc:spChg chg="mod">
          <ac:chgData name="Daniel Pardo Schneider" userId="a875a72dd726dcb2" providerId="LiveId" clId="{E54FC21F-55B6-41B0-8D7C-BD96BC8393F6}" dt="2024-05-22T15:16:45.920" v="7" actId="404"/>
          <ac:spMkLst>
            <pc:docMk/>
            <pc:sldMk cId="0" sldId="264"/>
            <ac:spMk id="1167" creationId="{00000000-0000-0000-0000-000000000000}"/>
          </ac:spMkLst>
        </pc:spChg>
        <pc:spChg chg="mod">
          <ac:chgData name="Daniel Pardo Schneider" userId="a875a72dd726dcb2" providerId="LiveId" clId="{E54FC21F-55B6-41B0-8D7C-BD96BC8393F6}" dt="2024-05-22T15:16:54.156" v="9" actId="14100"/>
          <ac:spMkLst>
            <pc:docMk/>
            <pc:sldMk cId="0" sldId="264"/>
            <ac:spMk id="1168" creationId="{00000000-0000-0000-0000-000000000000}"/>
          </ac:spMkLst>
        </pc:spChg>
        <pc:spChg chg="mod">
          <ac:chgData name="Daniel Pardo Schneider" userId="a875a72dd726dcb2" providerId="LiveId" clId="{E54FC21F-55B6-41B0-8D7C-BD96BC8393F6}" dt="2024-05-22T15:16:56.261" v="10" actId="14100"/>
          <ac:spMkLst>
            <pc:docMk/>
            <pc:sldMk cId="0" sldId="264"/>
            <ac:spMk id="1169" creationId="{00000000-0000-0000-0000-000000000000}"/>
          </ac:spMkLst>
        </pc:spChg>
        <pc:spChg chg="mod">
          <ac:chgData name="Daniel Pardo Schneider" userId="a875a72dd726dcb2" providerId="LiveId" clId="{E54FC21F-55B6-41B0-8D7C-BD96BC8393F6}" dt="2024-05-22T15:16:45.920" v="7" actId="404"/>
          <ac:spMkLst>
            <pc:docMk/>
            <pc:sldMk cId="0" sldId="264"/>
            <ac:spMk id="1171" creationId="{00000000-0000-0000-0000-000000000000}"/>
          </ac:spMkLst>
        </pc:spChg>
        <pc:spChg chg="mod">
          <ac:chgData name="Daniel Pardo Schneider" userId="a875a72dd726dcb2" providerId="LiveId" clId="{E54FC21F-55B6-41B0-8D7C-BD96BC8393F6}" dt="2024-05-22T15:16:45.920" v="7" actId="404"/>
          <ac:spMkLst>
            <pc:docMk/>
            <pc:sldMk cId="0" sldId="264"/>
            <ac:spMk id="1175" creationId="{00000000-0000-0000-0000-000000000000}"/>
          </ac:spMkLst>
        </pc:spChg>
        <pc:spChg chg="mod">
          <ac:chgData name="Daniel Pardo Schneider" userId="a875a72dd726dcb2" providerId="LiveId" clId="{E54FC21F-55B6-41B0-8D7C-BD96BC8393F6}" dt="2024-05-22T15:16:51.019" v="8" actId="1076"/>
          <ac:spMkLst>
            <pc:docMk/>
            <pc:sldMk cId="0" sldId="264"/>
            <ac:spMk id="1178" creationId="{00000000-0000-0000-0000-000000000000}"/>
          </ac:spMkLst>
        </pc:spChg>
        <pc:spChg chg="mod">
          <ac:chgData name="Daniel Pardo Schneider" userId="a875a72dd726dcb2" providerId="LiveId" clId="{E54FC21F-55B6-41B0-8D7C-BD96BC8393F6}" dt="2024-05-22T15:16:45.920" v="7" actId="404"/>
          <ac:spMkLst>
            <pc:docMk/>
            <pc:sldMk cId="0" sldId="264"/>
            <ac:spMk id="1179" creationId="{00000000-0000-0000-0000-000000000000}"/>
          </ac:spMkLst>
        </pc:spChg>
      </pc:sldChg>
      <pc:sldChg chg="modSp mod">
        <pc:chgData name="Daniel Pardo Schneider" userId="a875a72dd726dcb2" providerId="LiveId" clId="{E54FC21F-55B6-41B0-8D7C-BD96BC8393F6}" dt="2024-05-22T15:16:58.483" v="11" actId="404"/>
        <pc:sldMkLst>
          <pc:docMk/>
          <pc:sldMk cId="0" sldId="265"/>
        </pc:sldMkLst>
        <pc:spChg chg="mod">
          <ac:chgData name="Daniel Pardo Schneider" userId="a875a72dd726dcb2" providerId="LiveId" clId="{E54FC21F-55B6-41B0-8D7C-BD96BC8393F6}" dt="2024-05-22T15:16:58.483" v="11" actId="404"/>
          <ac:spMkLst>
            <pc:docMk/>
            <pc:sldMk cId="0" sldId="265"/>
            <ac:spMk id="1185" creationId="{00000000-0000-0000-0000-000000000000}"/>
          </ac:spMkLst>
        </pc:spChg>
        <pc:spChg chg="mod">
          <ac:chgData name="Daniel Pardo Schneider" userId="a875a72dd726dcb2" providerId="LiveId" clId="{E54FC21F-55B6-41B0-8D7C-BD96BC8393F6}" dt="2024-05-22T15:16:58.483" v="11" actId="404"/>
          <ac:spMkLst>
            <pc:docMk/>
            <pc:sldMk cId="0" sldId="265"/>
            <ac:spMk id="1186" creationId="{00000000-0000-0000-0000-000000000000}"/>
          </ac:spMkLst>
        </pc:spChg>
      </pc:sldChg>
      <pc:sldChg chg="modSp mod">
        <pc:chgData name="Daniel Pardo Schneider" userId="a875a72dd726dcb2" providerId="LiveId" clId="{E54FC21F-55B6-41B0-8D7C-BD96BC8393F6}" dt="2024-05-22T15:17:00.257" v="12" actId="404"/>
        <pc:sldMkLst>
          <pc:docMk/>
          <pc:sldMk cId="0" sldId="266"/>
        </pc:sldMkLst>
        <pc:spChg chg="mod">
          <ac:chgData name="Daniel Pardo Schneider" userId="a875a72dd726dcb2" providerId="LiveId" clId="{E54FC21F-55B6-41B0-8D7C-BD96BC8393F6}" dt="2024-05-22T15:17:00.257" v="12" actId="404"/>
          <ac:spMkLst>
            <pc:docMk/>
            <pc:sldMk cId="0" sldId="266"/>
            <ac:spMk id="1192" creationId="{00000000-0000-0000-0000-000000000000}"/>
          </ac:spMkLst>
        </pc:spChg>
        <pc:spChg chg="mod">
          <ac:chgData name="Daniel Pardo Schneider" userId="a875a72dd726dcb2" providerId="LiveId" clId="{E54FC21F-55B6-41B0-8D7C-BD96BC8393F6}" dt="2024-05-22T15:17:00.257" v="12" actId="404"/>
          <ac:spMkLst>
            <pc:docMk/>
            <pc:sldMk cId="0" sldId="266"/>
            <ac:spMk id="1193" creationId="{00000000-0000-0000-0000-000000000000}"/>
          </ac:spMkLst>
        </pc:spChg>
        <pc:spChg chg="mod">
          <ac:chgData name="Daniel Pardo Schneider" userId="a875a72dd726dcb2" providerId="LiveId" clId="{E54FC21F-55B6-41B0-8D7C-BD96BC8393F6}" dt="2024-05-22T15:17:00.257" v="12" actId="404"/>
          <ac:spMkLst>
            <pc:docMk/>
            <pc:sldMk cId="0" sldId="266"/>
            <ac:spMk id="1194" creationId="{00000000-0000-0000-0000-000000000000}"/>
          </ac:spMkLst>
        </pc:spChg>
      </pc:sldChg>
      <pc:sldChg chg="modSp mod">
        <pc:chgData name="Daniel Pardo Schneider" userId="a875a72dd726dcb2" providerId="LiveId" clId="{E54FC21F-55B6-41B0-8D7C-BD96BC8393F6}" dt="2024-05-22T15:17:05.151" v="14" actId="404"/>
        <pc:sldMkLst>
          <pc:docMk/>
          <pc:sldMk cId="0" sldId="267"/>
        </pc:sldMkLst>
        <pc:spChg chg="mod">
          <ac:chgData name="Daniel Pardo Schneider" userId="a875a72dd726dcb2" providerId="LiveId" clId="{E54FC21F-55B6-41B0-8D7C-BD96BC8393F6}" dt="2024-05-22T15:17:01.927" v="13" actId="404"/>
          <ac:spMkLst>
            <pc:docMk/>
            <pc:sldMk cId="0" sldId="267"/>
            <ac:spMk id="1200" creationId="{00000000-0000-0000-0000-000000000000}"/>
          </ac:spMkLst>
        </pc:spChg>
        <pc:spChg chg="mod">
          <ac:chgData name="Daniel Pardo Schneider" userId="a875a72dd726dcb2" providerId="LiveId" clId="{E54FC21F-55B6-41B0-8D7C-BD96BC8393F6}" dt="2024-05-22T15:17:01.927" v="13" actId="404"/>
          <ac:spMkLst>
            <pc:docMk/>
            <pc:sldMk cId="0" sldId="267"/>
            <ac:spMk id="1201" creationId="{00000000-0000-0000-0000-000000000000}"/>
          </ac:spMkLst>
        </pc:spChg>
        <pc:graphicFrameChg chg="modGraphic">
          <ac:chgData name="Daniel Pardo Schneider" userId="a875a72dd726dcb2" providerId="LiveId" clId="{E54FC21F-55B6-41B0-8D7C-BD96BC8393F6}" dt="2024-05-22T15:17:05.151" v="14" actId="404"/>
          <ac:graphicFrameMkLst>
            <pc:docMk/>
            <pc:sldMk cId="0" sldId="267"/>
            <ac:graphicFrameMk id="1202" creationId="{00000000-0000-0000-0000-000000000000}"/>
          </ac:graphicFrameMkLst>
        </pc:graphicFrameChg>
      </pc:sldChg>
      <pc:sldChg chg="modSp mod">
        <pc:chgData name="Daniel Pardo Schneider" userId="a875a72dd726dcb2" providerId="LiveId" clId="{E54FC21F-55B6-41B0-8D7C-BD96BC8393F6}" dt="2024-05-22T15:17:07.356" v="15" actId="404"/>
        <pc:sldMkLst>
          <pc:docMk/>
          <pc:sldMk cId="0" sldId="269"/>
        </pc:sldMkLst>
        <pc:spChg chg="mod">
          <ac:chgData name="Daniel Pardo Schneider" userId="a875a72dd726dcb2" providerId="LiveId" clId="{E54FC21F-55B6-41B0-8D7C-BD96BC8393F6}" dt="2024-05-22T15:17:07.356" v="15" actId="404"/>
          <ac:spMkLst>
            <pc:docMk/>
            <pc:sldMk cId="0" sldId="269"/>
            <ac:spMk id="1213" creationId="{00000000-0000-0000-0000-000000000000}"/>
          </ac:spMkLst>
        </pc:spChg>
        <pc:spChg chg="mod">
          <ac:chgData name="Daniel Pardo Schneider" userId="a875a72dd726dcb2" providerId="LiveId" clId="{E54FC21F-55B6-41B0-8D7C-BD96BC8393F6}" dt="2024-05-22T15:17:07.356" v="15" actId="404"/>
          <ac:spMkLst>
            <pc:docMk/>
            <pc:sldMk cId="0" sldId="269"/>
            <ac:spMk id="1214" creationId="{00000000-0000-0000-0000-000000000000}"/>
          </ac:spMkLst>
        </pc:spChg>
      </pc:sldChg>
      <pc:sldChg chg="modSp mod">
        <pc:chgData name="Daniel Pardo Schneider" userId="a875a72dd726dcb2" providerId="LiveId" clId="{E54FC21F-55B6-41B0-8D7C-BD96BC8393F6}" dt="2024-05-22T15:17:09.141" v="17" actId="27636"/>
        <pc:sldMkLst>
          <pc:docMk/>
          <pc:sldMk cId="0" sldId="270"/>
        </pc:sldMkLst>
        <pc:spChg chg="mod">
          <ac:chgData name="Daniel Pardo Schneider" userId="a875a72dd726dcb2" providerId="LiveId" clId="{E54FC21F-55B6-41B0-8D7C-BD96BC8393F6}" dt="2024-05-22T15:17:09.131" v="16" actId="404"/>
          <ac:spMkLst>
            <pc:docMk/>
            <pc:sldMk cId="0" sldId="270"/>
            <ac:spMk id="1219" creationId="{00000000-0000-0000-0000-000000000000}"/>
          </ac:spMkLst>
        </pc:spChg>
        <pc:spChg chg="mod">
          <ac:chgData name="Daniel Pardo Schneider" userId="a875a72dd726dcb2" providerId="LiveId" clId="{E54FC21F-55B6-41B0-8D7C-BD96BC8393F6}" dt="2024-05-22T15:17:09.141" v="17" actId="27636"/>
          <ac:spMkLst>
            <pc:docMk/>
            <pc:sldMk cId="0" sldId="270"/>
            <ac:spMk id="1220" creationId="{00000000-0000-0000-0000-000000000000}"/>
          </ac:spMkLst>
        </pc:spChg>
        <pc:spChg chg="mod">
          <ac:chgData name="Daniel Pardo Schneider" userId="a875a72dd726dcb2" providerId="LiveId" clId="{E54FC21F-55B6-41B0-8D7C-BD96BC8393F6}" dt="2024-05-22T15:17:09.131" v="16" actId="404"/>
          <ac:spMkLst>
            <pc:docMk/>
            <pc:sldMk cId="0" sldId="270"/>
            <ac:spMk id="1221" creationId="{00000000-0000-0000-0000-000000000000}"/>
          </ac:spMkLst>
        </pc:spChg>
      </pc:sldChg>
      <pc:sldChg chg="modSp mod">
        <pc:chgData name="Daniel Pardo Schneider" userId="a875a72dd726dcb2" providerId="LiveId" clId="{E54FC21F-55B6-41B0-8D7C-BD96BC8393F6}" dt="2024-05-22T15:17:10.922" v="19" actId="27636"/>
        <pc:sldMkLst>
          <pc:docMk/>
          <pc:sldMk cId="0" sldId="271"/>
        </pc:sldMkLst>
        <pc:spChg chg="mod">
          <ac:chgData name="Daniel Pardo Schneider" userId="a875a72dd726dcb2" providerId="LiveId" clId="{E54FC21F-55B6-41B0-8D7C-BD96BC8393F6}" dt="2024-05-22T15:17:10.922" v="19" actId="27636"/>
          <ac:spMkLst>
            <pc:docMk/>
            <pc:sldMk cId="0" sldId="271"/>
            <ac:spMk id="1227" creationId="{00000000-0000-0000-0000-000000000000}"/>
          </ac:spMkLst>
        </pc:spChg>
        <pc:spChg chg="mod">
          <ac:chgData name="Daniel Pardo Schneider" userId="a875a72dd726dcb2" providerId="LiveId" clId="{E54FC21F-55B6-41B0-8D7C-BD96BC8393F6}" dt="2024-05-22T15:17:10.917" v="18" actId="404"/>
          <ac:spMkLst>
            <pc:docMk/>
            <pc:sldMk cId="0" sldId="271"/>
            <ac:spMk id="1228" creationId="{00000000-0000-0000-0000-000000000000}"/>
          </ac:spMkLst>
        </pc:spChg>
        <pc:spChg chg="mod">
          <ac:chgData name="Daniel Pardo Schneider" userId="a875a72dd726dcb2" providerId="LiveId" clId="{E54FC21F-55B6-41B0-8D7C-BD96BC8393F6}" dt="2024-05-22T15:17:10.917" v="18" actId="404"/>
          <ac:spMkLst>
            <pc:docMk/>
            <pc:sldMk cId="0" sldId="271"/>
            <ac:spMk id="1229" creationId="{00000000-0000-0000-0000-000000000000}"/>
          </ac:spMkLst>
        </pc:spChg>
      </pc:sldChg>
      <pc:sldChg chg="modSp mod">
        <pc:chgData name="Daniel Pardo Schneider" userId="a875a72dd726dcb2" providerId="LiveId" clId="{E54FC21F-55B6-41B0-8D7C-BD96BC8393F6}" dt="2024-05-22T15:17:12.696" v="20" actId="404"/>
        <pc:sldMkLst>
          <pc:docMk/>
          <pc:sldMk cId="0" sldId="272"/>
        </pc:sldMkLst>
        <pc:spChg chg="mod">
          <ac:chgData name="Daniel Pardo Schneider" userId="a875a72dd726dcb2" providerId="LiveId" clId="{E54FC21F-55B6-41B0-8D7C-BD96BC8393F6}" dt="2024-05-22T15:17:12.696" v="20" actId="404"/>
          <ac:spMkLst>
            <pc:docMk/>
            <pc:sldMk cId="0" sldId="272"/>
            <ac:spMk id="1234" creationId="{00000000-0000-0000-0000-000000000000}"/>
          </ac:spMkLst>
        </pc:spChg>
        <pc:spChg chg="mod">
          <ac:chgData name="Daniel Pardo Schneider" userId="a875a72dd726dcb2" providerId="LiveId" clId="{E54FC21F-55B6-41B0-8D7C-BD96BC8393F6}" dt="2024-05-22T15:17:12.696" v="20" actId="404"/>
          <ac:spMkLst>
            <pc:docMk/>
            <pc:sldMk cId="0" sldId="272"/>
            <ac:spMk id="1235" creationId="{00000000-0000-0000-0000-000000000000}"/>
          </ac:spMkLst>
        </pc:spChg>
        <pc:spChg chg="mod">
          <ac:chgData name="Daniel Pardo Schneider" userId="a875a72dd726dcb2" providerId="LiveId" clId="{E54FC21F-55B6-41B0-8D7C-BD96BC8393F6}" dt="2024-05-22T15:17:12.696" v="20" actId="404"/>
          <ac:spMkLst>
            <pc:docMk/>
            <pc:sldMk cId="0" sldId="272"/>
            <ac:spMk id="1236" creationId="{00000000-0000-0000-0000-000000000000}"/>
          </ac:spMkLst>
        </pc:spChg>
        <pc:spChg chg="mod">
          <ac:chgData name="Daniel Pardo Schneider" userId="a875a72dd726dcb2" providerId="LiveId" clId="{E54FC21F-55B6-41B0-8D7C-BD96BC8393F6}" dt="2024-05-22T15:17:12.696" v="20" actId="404"/>
          <ac:spMkLst>
            <pc:docMk/>
            <pc:sldMk cId="0" sldId="272"/>
            <ac:spMk id="1237" creationId="{00000000-0000-0000-0000-000000000000}"/>
          </ac:spMkLst>
        </pc:spChg>
        <pc:spChg chg="mod">
          <ac:chgData name="Daniel Pardo Schneider" userId="a875a72dd726dcb2" providerId="LiveId" clId="{E54FC21F-55B6-41B0-8D7C-BD96BC8393F6}" dt="2024-05-22T15:17:12.696" v="20" actId="404"/>
          <ac:spMkLst>
            <pc:docMk/>
            <pc:sldMk cId="0" sldId="272"/>
            <ac:spMk id="1238" creationId="{00000000-0000-0000-0000-000000000000}"/>
          </ac:spMkLst>
        </pc:spChg>
        <pc:spChg chg="mod">
          <ac:chgData name="Daniel Pardo Schneider" userId="a875a72dd726dcb2" providerId="LiveId" clId="{E54FC21F-55B6-41B0-8D7C-BD96BC8393F6}" dt="2024-05-22T15:17:12.696" v="20" actId="404"/>
          <ac:spMkLst>
            <pc:docMk/>
            <pc:sldMk cId="0" sldId="272"/>
            <ac:spMk id="1239" creationId="{00000000-0000-0000-0000-000000000000}"/>
          </ac:spMkLst>
        </pc:spChg>
        <pc:spChg chg="mod">
          <ac:chgData name="Daniel Pardo Schneider" userId="a875a72dd726dcb2" providerId="LiveId" clId="{E54FC21F-55B6-41B0-8D7C-BD96BC8393F6}" dt="2024-05-22T15:17:12.696" v="20" actId="404"/>
          <ac:spMkLst>
            <pc:docMk/>
            <pc:sldMk cId="0" sldId="272"/>
            <ac:spMk id="1249" creationId="{00000000-0000-0000-0000-000000000000}"/>
          </ac:spMkLst>
        </pc:spChg>
      </pc:sldChg>
      <pc:sldChg chg="modSp mod">
        <pc:chgData name="Daniel Pardo Schneider" userId="a875a72dd726dcb2" providerId="LiveId" clId="{E54FC21F-55B6-41B0-8D7C-BD96BC8393F6}" dt="2024-05-22T15:17:15.043" v="21" actId="404"/>
        <pc:sldMkLst>
          <pc:docMk/>
          <pc:sldMk cId="0" sldId="273"/>
        </pc:sldMkLst>
        <pc:spChg chg="mod">
          <ac:chgData name="Daniel Pardo Schneider" userId="a875a72dd726dcb2" providerId="LiveId" clId="{E54FC21F-55B6-41B0-8D7C-BD96BC8393F6}" dt="2024-05-22T15:17:15.043" v="21" actId="404"/>
          <ac:spMkLst>
            <pc:docMk/>
            <pc:sldMk cId="0" sldId="273"/>
            <ac:spMk id="1254" creationId="{00000000-0000-0000-0000-000000000000}"/>
          </ac:spMkLst>
        </pc:spChg>
        <pc:spChg chg="mod">
          <ac:chgData name="Daniel Pardo Schneider" userId="a875a72dd726dcb2" providerId="LiveId" clId="{E54FC21F-55B6-41B0-8D7C-BD96BC8393F6}" dt="2024-05-22T15:17:15.043" v="21" actId="404"/>
          <ac:spMkLst>
            <pc:docMk/>
            <pc:sldMk cId="0" sldId="273"/>
            <ac:spMk id="1255" creationId="{00000000-0000-0000-0000-000000000000}"/>
          </ac:spMkLst>
        </pc:spChg>
        <pc:spChg chg="mod">
          <ac:chgData name="Daniel Pardo Schneider" userId="a875a72dd726dcb2" providerId="LiveId" clId="{E54FC21F-55B6-41B0-8D7C-BD96BC8393F6}" dt="2024-05-22T15:17:15.043" v="21" actId="404"/>
          <ac:spMkLst>
            <pc:docMk/>
            <pc:sldMk cId="0" sldId="273"/>
            <ac:spMk id="1256" creationId="{00000000-0000-0000-0000-000000000000}"/>
          </ac:spMkLst>
        </pc:spChg>
        <pc:spChg chg="mod">
          <ac:chgData name="Daniel Pardo Schneider" userId="a875a72dd726dcb2" providerId="LiveId" clId="{E54FC21F-55B6-41B0-8D7C-BD96BC8393F6}" dt="2024-05-22T15:17:15.043" v="21" actId="404"/>
          <ac:spMkLst>
            <pc:docMk/>
            <pc:sldMk cId="0" sldId="273"/>
            <ac:spMk id="1257" creationId="{00000000-0000-0000-0000-000000000000}"/>
          </ac:spMkLst>
        </pc:spChg>
      </pc:sldChg>
      <pc:sldChg chg="modSp mod">
        <pc:chgData name="Daniel Pardo Schneider" userId="a875a72dd726dcb2" providerId="LiveId" clId="{E54FC21F-55B6-41B0-8D7C-BD96BC8393F6}" dt="2024-05-22T15:17:24.432" v="25" actId="255"/>
        <pc:sldMkLst>
          <pc:docMk/>
          <pc:sldMk cId="0" sldId="274"/>
        </pc:sldMkLst>
        <pc:spChg chg="mod">
          <ac:chgData name="Daniel Pardo Schneider" userId="a875a72dd726dcb2" providerId="LiveId" clId="{E54FC21F-55B6-41B0-8D7C-BD96BC8393F6}" dt="2024-05-22T15:17:16.698" v="22" actId="404"/>
          <ac:spMkLst>
            <pc:docMk/>
            <pc:sldMk cId="0" sldId="274"/>
            <ac:spMk id="1263" creationId="{00000000-0000-0000-0000-000000000000}"/>
          </ac:spMkLst>
        </pc:spChg>
        <pc:spChg chg="mod">
          <ac:chgData name="Daniel Pardo Schneider" userId="a875a72dd726dcb2" providerId="LiveId" clId="{E54FC21F-55B6-41B0-8D7C-BD96BC8393F6}" dt="2024-05-22T15:17:16.698" v="22" actId="404"/>
          <ac:spMkLst>
            <pc:docMk/>
            <pc:sldMk cId="0" sldId="274"/>
            <ac:spMk id="1264" creationId="{00000000-0000-0000-0000-000000000000}"/>
          </ac:spMkLst>
        </pc:spChg>
        <pc:spChg chg="mod">
          <ac:chgData name="Daniel Pardo Schneider" userId="a875a72dd726dcb2" providerId="LiveId" clId="{E54FC21F-55B6-41B0-8D7C-BD96BC8393F6}" dt="2024-05-22T15:17:24.432" v="25" actId="255"/>
          <ac:spMkLst>
            <pc:docMk/>
            <pc:sldMk cId="0" sldId="274"/>
            <ac:spMk id="1265" creationId="{00000000-0000-0000-0000-000000000000}"/>
          </ac:spMkLst>
        </pc:spChg>
        <pc:spChg chg="mod">
          <ac:chgData name="Daniel Pardo Schneider" userId="a875a72dd726dcb2" providerId="LiveId" clId="{E54FC21F-55B6-41B0-8D7C-BD96BC8393F6}" dt="2024-05-22T15:17:16.698" v="22" actId="404"/>
          <ac:spMkLst>
            <pc:docMk/>
            <pc:sldMk cId="0" sldId="274"/>
            <ac:spMk id="1266" creationId="{00000000-0000-0000-0000-000000000000}"/>
          </ac:spMkLst>
        </pc:spChg>
      </pc:sldChg>
      <pc:sldChg chg="modSp mod">
        <pc:chgData name="Daniel Pardo Schneider" userId="a875a72dd726dcb2" providerId="LiveId" clId="{E54FC21F-55B6-41B0-8D7C-BD96BC8393F6}" dt="2024-05-22T15:17:26.694" v="26" actId="404"/>
        <pc:sldMkLst>
          <pc:docMk/>
          <pc:sldMk cId="0" sldId="275"/>
        </pc:sldMkLst>
        <pc:spChg chg="mod">
          <ac:chgData name="Daniel Pardo Schneider" userId="a875a72dd726dcb2" providerId="LiveId" clId="{E54FC21F-55B6-41B0-8D7C-BD96BC8393F6}" dt="2024-05-22T15:17:26.694" v="26" actId="404"/>
          <ac:spMkLst>
            <pc:docMk/>
            <pc:sldMk cId="0" sldId="275"/>
            <ac:spMk id="1272" creationId="{00000000-0000-0000-0000-000000000000}"/>
          </ac:spMkLst>
        </pc:spChg>
        <pc:spChg chg="mod">
          <ac:chgData name="Daniel Pardo Schneider" userId="a875a72dd726dcb2" providerId="LiveId" clId="{E54FC21F-55B6-41B0-8D7C-BD96BC8393F6}" dt="2024-05-22T15:17:26.694" v="26" actId="404"/>
          <ac:spMkLst>
            <pc:docMk/>
            <pc:sldMk cId="0" sldId="275"/>
            <ac:spMk id="1273" creationId="{00000000-0000-0000-0000-000000000000}"/>
          </ac:spMkLst>
        </pc:spChg>
        <pc:spChg chg="mod">
          <ac:chgData name="Daniel Pardo Schneider" userId="a875a72dd726dcb2" providerId="LiveId" clId="{E54FC21F-55B6-41B0-8D7C-BD96BC8393F6}" dt="2024-05-22T15:17:26.694" v="26" actId="404"/>
          <ac:spMkLst>
            <pc:docMk/>
            <pc:sldMk cId="0" sldId="275"/>
            <ac:spMk id="1274" creationId="{00000000-0000-0000-0000-000000000000}"/>
          </ac:spMkLst>
        </pc:spChg>
        <pc:spChg chg="mod">
          <ac:chgData name="Daniel Pardo Schneider" userId="a875a72dd726dcb2" providerId="LiveId" clId="{E54FC21F-55B6-41B0-8D7C-BD96BC8393F6}" dt="2024-05-22T15:17:26.694" v="26" actId="404"/>
          <ac:spMkLst>
            <pc:docMk/>
            <pc:sldMk cId="0" sldId="275"/>
            <ac:spMk id="1275" creationId="{00000000-0000-0000-0000-000000000000}"/>
          </ac:spMkLst>
        </pc:spChg>
      </pc:sldChg>
      <pc:sldChg chg="modSp mod">
        <pc:chgData name="Daniel Pardo Schneider" userId="a875a72dd726dcb2" providerId="LiveId" clId="{E54FC21F-55B6-41B0-8D7C-BD96BC8393F6}" dt="2024-05-22T15:17:29.575" v="27" actId="404"/>
        <pc:sldMkLst>
          <pc:docMk/>
          <pc:sldMk cId="0" sldId="276"/>
        </pc:sldMkLst>
        <pc:spChg chg="mod">
          <ac:chgData name="Daniel Pardo Schneider" userId="a875a72dd726dcb2" providerId="LiveId" clId="{E54FC21F-55B6-41B0-8D7C-BD96BC8393F6}" dt="2024-05-22T15:17:29.575" v="27" actId="404"/>
          <ac:spMkLst>
            <pc:docMk/>
            <pc:sldMk cId="0" sldId="276"/>
            <ac:spMk id="1281" creationId="{00000000-0000-0000-0000-000000000000}"/>
          </ac:spMkLst>
        </pc:spChg>
        <pc:spChg chg="mod">
          <ac:chgData name="Daniel Pardo Schneider" userId="a875a72dd726dcb2" providerId="LiveId" clId="{E54FC21F-55B6-41B0-8D7C-BD96BC8393F6}" dt="2024-05-22T15:17:29.575" v="27" actId="404"/>
          <ac:spMkLst>
            <pc:docMk/>
            <pc:sldMk cId="0" sldId="276"/>
            <ac:spMk id="1282" creationId="{00000000-0000-0000-0000-000000000000}"/>
          </ac:spMkLst>
        </pc:spChg>
        <pc:spChg chg="mod">
          <ac:chgData name="Daniel Pardo Schneider" userId="a875a72dd726dcb2" providerId="LiveId" clId="{E54FC21F-55B6-41B0-8D7C-BD96BC8393F6}" dt="2024-05-22T15:17:29.575" v="27" actId="404"/>
          <ac:spMkLst>
            <pc:docMk/>
            <pc:sldMk cId="0" sldId="276"/>
            <ac:spMk id="1283" creationId="{00000000-0000-0000-0000-000000000000}"/>
          </ac:spMkLst>
        </pc:spChg>
        <pc:spChg chg="mod">
          <ac:chgData name="Daniel Pardo Schneider" userId="a875a72dd726dcb2" providerId="LiveId" clId="{E54FC21F-55B6-41B0-8D7C-BD96BC8393F6}" dt="2024-05-22T15:17:29.575" v="27" actId="404"/>
          <ac:spMkLst>
            <pc:docMk/>
            <pc:sldMk cId="0" sldId="276"/>
            <ac:spMk id="1284" creationId="{00000000-0000-0000-0000-000000000000}"/>
          </ac:spMkLst>
        </pc:spChg>
        <pc:spChg chg="mod">
          <ac:chgData name="Daniel Pardo Schneider" userId="a875a72dd726dcb2" providerId="LiveId" clId="{E54FC21F-55B6-41B0-8D7C-BD96BC8393F6}" dt="2024-05-22T15:17:29.575" v="27" actId="404"/>
          <ac:spMkLst>
            <pc:docMk/>
            <pc:sldMk cId="0" sldId="276"/>
            <ac:spMk id="1285" creationId="{00000000-0000-0000-0000-000000000000}"/>
          </ac:spMkLst>
        </pc:spChg>
        <pc:spChg chg="mod">
          <ac:chgData name="Daniel Pardo Schneider" userId="a875a72dd726dcb2" providerId="LiveId" clId="{E54FC21F-55B6-41B0-8D7C-BD96BC8393F6}" dt="2024-05-22T15:17:29.575" v="27" actId="404"/>
          <ac:spMkLst>
            <pc:docMk/>
            <pc:sldMk cId="0" sldId="276"/>
            <ac:spMk id="1286" creationId="{00000000-0000-0000-0000-000000000000}"/>
          </ac:spMkLst>
        </pc:spChg>
        <pc:spChg chg="mod">
          <ac:chgData name="Daniel Pardo Schneider" userId="a875a72dd726dcb2" providerId="LiveId" clId="{E54FC21F-55B6-41B0-8D7C-BD96BC8393F6}" dt="2024-05-22T15:17:29.575" v="27" actId="404"/>
          <ac:spMkLst>
            <pc:docMk/>
            <pc:sldMk cId="0" sldId="276"/>
            <ac:spMk id="1287" creationId="{00000000-0000-0000-0000-000000000000}"/>
          </ac:spMkLst>
        </pc:spChg>
      </pc:sldChg>
      <pc:sldChg chg="modSp mod">
        <pc:chgData name="Daniel Pardo Schneider" userId="a875a72dd726dcb2" providerId="LiveId" clId="{E54FC21F-55B6-41B0-8D7C-BD96BC8393F6}" dt="2024-05-22T15:17:31.705" v="28" actId="404"/>
        <pc:sldMkLst>
          <pc:docMk/>
          <pc:sldMk cId="0" sldId="277"/>
        </pc:sldMkLst>
        <pc:spChg chg="mod">
          <ac:chgData name="Daniel Pardo Schneider" userId="a875a72dd726dcb2" providerId="LiveId" clId="{E54FC21F-55B6-41B0-8D7C-BD96BC8393F6}" dt="2024-05-22T15:17:31.705" v="28" actId="404"/>
          <ac:spMkLst>
            <pc:docMk/>
            <pc:sldMk cId="0" sldId="277"/>
            <ac:spMk id="1292" creationId="{00000000-0000-0000-0000-000000000000}"/>
          </ac:spMkLst>
        </pc:spChg>
        <pc:spChg chg="mod">
          <ac:chgData name="Daniel Pardo Schneider" userId="a875a72dd726dcb2" providerId="LiveId" clId="{E54FC21F-55B6-41B0-8D7C-BD96BC8393F6}" dt="2024-05-22T15:17:31.705" v="28" actId="404"/>
          <ac:spMkLst>
            <pc:docMk/>
            <pc:sldMk cId="0" sldId="277"/>
            <ac:spMk id="1293" creationId="{00000000-0000-0000-0000-000000000000}"/>
          </ac:spMkLst>
        </pc:spChg>
        <pc:spChg chg="mod">
          <ac:chgData name="Daniel Pardo Schneider" userId="a875a72dd726dcb2" providerId="LiveId" clId="{E54FC21F-55B6-41B0-8D7C-BD96BC8393F6}" dt="2024-05-22T15:17:31.705" v="28" actId="404"/>
          <ac:spMkLst>
            <pc:docMk/>
            <pc:sldMk cId="0" sldId="277"/>
            <ac:spMk id="1294" creationId="{00000000-0000-0000-0000-000000000000}"/>
          </ac:spMkLst>
        </pc:spChg>
      </pc:sldChg>
      <pc:sldChg chg="modSp mod">
        <pc:chgData name="Daniel Pardo Schneider" userId="a875a72dd726dcb2" providerId="LiveId" clId="{E54FC21F-55B6-41B0-8D7C-BD96BC8393F6}" dt="2024-05-22T15:17:33.883" v="29" actId="404"/>
        <pc:sldMkLst>
          <pc:docMk/>
          <pc:sldMk cId="0" sldId="278"/>
        </pc:sldMkLst>
        <pc:spChg chg="mod">
          <ac:chgData name="Daniel Pardo Schneider" userId="a875a72dd726dcb2" providerId="LiveId" clId="{E54FC21F-55B6-41B0-8D7C-BD96BC8393F6}" dt="2024-05-22T15:17:33.883" v="29" actId="404"/>
          <ac:spMkLst>
            <pc:docMk/>
            <pc:sldMk cId="0" sldId="278"/>
            <ac:spMk id="1300" creationId="{00000000-0000-0000-0000-000000000000}"/>
          </ac:spMkLst>
        </pc:spChg>
      </pc:sldChg>
      <pc:sldChg chg="modSp mod">
        <pc:chgData name="Daniel Pardo Schneider" userId="a875a72dd726dcb2" providerId="LiveId" clId="{E54FC21F-55B6-41B0-8D7C-BD96BC8393F6}" dt="2024-05-22T15:17:36.153" v="30" actId="404"/>
        <pc:sldMkLst>
          <pc:docMk/>
          <pc:sldMk cId="0" sldId="279"/>
        </pc:sldMkLst>
        <pc:spChg chg="mod">
          <ac:chgData name="Daniel Pardo Schneider" userId="a875a72dd726dcb2" providerId="LiveId" clId="{E54FC21F-55B6-41B0-8D7C-BD96BC8393F6}" dt="2024-05-22T15:17:36.153" v="30" actId="404"/>
          <ac:spMkLst>
            <pc:docMk/>
            <pc:sldMk cId="0" sldId="279"/>
            <ac:spMk id="1307" creationId="{00000000-0000-0000-0000-000000000000}"/>
          </ac:spMkLst>
        </pc:spChg>
        <pc:spChg chg="mod">
          <ac:chgData name="Daniel Pardo Schneider" userId="a875a72dd726dcb2" providerId="LiveId" clId="{E54FC21F-55B6-41B0-8D7C-BD96BC8393F6}" dt="2024-05-22T15:17:36.153" v="30" actId="404"/>
          <ac:spMkLst>
            <pc:docMk/>
            <pc:sldMk cId="0" sldId="279"/>
            <ac:spMk id="1308" creationId="{00000000-0000-0000-0000-000000000000}"/>
          </ac:spMkLst>
        </pc:spChg>
      </pc:sldChg>
      <pc:sldChg chg="modSp mod">
        <pc:chgData name="Daniel Pardo Schneider" userId="a875a72dd726dcb2" providerId="LiveId" clId="{E54FC21F-55B6-41B0-8D7C-BD96BC8393F6}" dt="2024-05-22T15:17:37.963" v="31" actId="404"/>
        <pc:sldMkLst>
          <pc:docMk/>
          <pc:sldMk cId="0" sldId="280"/>
        </pc:sldMkLst>
        <pc:spChg chg="mod">
          <ac:chgData name="Daniel Pardo Schneider" userId="a875a72dd726dcb2" providerId="LiveId" clId="{E54FC21F-55B6-41B0-8D7C-BD96BC8393F6}" dt="2024-05-22T15:17:37.963" v="31" actId="404"/>
          <ac:spMkLst>
            <pc:docMk/>
            <pc:sldMk cId="0" sldId="280"/>
            <ac:spMk id="1314" creationId="{00000000-0000-0000-0000-000000000000}"/>
          </ac:spMkLst>
        </pc:spChg>
      </pc:sldChg>
      <pc:sldChg chg="modSp mod">
        <pc:chgData name="Daniel Pardo Schneider" userId="a875a72dd726dcb2" providerId="LiveId" clId="{E54FC21F-55B6-41B0-8D7C-BD96BC8393F6}" dt="2024-05-22T15:17:39.895" v="32" actId="404"/>
        <pc:sldMkLst>
          <pc:docMk/>
          <pc:sldMk cId="0" sldId="281"/>
        </pc:sldMkLst>
        <pc:spChg chg="mod">
          <ac:chgData name="Daniel Pardo Schneider" userId="a875a72dd726dcb2" providerId="LiveId" clId="{E54FC21F-55B6-41B0-8D7C-BD96BC8393F6}" dt="2024-05-22T15:17:39.895" v="32" actId="404"/>
          <ac:spMkLst>
            <pc:docMk/>
            <pc:sldMk cId="0" sldId="281"/>
            <ac:spMk id="1320" creationId="{00000000-0000-0000-0000-000000000000}"/>
          </ac:spMkLst>
        </pc:spChg>
        <pc:spChg chg="mod">
          <ac:chgData name="Daniel Pardo Schneider" userId="a875a72dd726dcb2" providerId="LiveId" clId="{E54FC21F-55B6-41B0-8D7C-BD96BC8393F6}" dt="2024-05-22T15:17:39.895" v="32" actId="404"/>
          <ac:spMkLst>
            <pc:docMk/>
            <pc:sldMk cId="0" sldId="281"/>
            <ac:spMk id="1321" creationId="{00000000-0000-0000-0000-000000000000}"/>
          </ac:spMkLst>
        </pc:spChg>
      </pc:sldChg>
      <pc:sldChg chg="modSp mod">
        <pc:chgData name="Daniel Pardo Schneider" userId="a875a72dd726dcb2" providerId="LiveId" clId="{E54FC21F-55B6-41B0-8D7C-BD96BC8393F6}" dt="2024-05-22T15:17:41.923" v="33" actId="404"/>
        <pc:sldMkLst>
          <pc:docMk/>
          <pc:sldMk cId="0" sldId="282"/>
        </pc:sldMkLst>
        <pc:spChg chg="mod">
          <ac:chgData name="Daniel Pardo Schneider" userId="a875a72dd726dcb2" providerId="LiveId" clId="{E54FC21F-55B6-41B0-8D7C-BD96BC8393F6}" dt="2024-05-22T15:17:41.923" v="33" actId="404"/>
          <ac:spMkLst>
            <pc:docMk/>
            <pc:sldMk cId="0" sldId="282"/>
            <ac:spMk id="1327" creationId="{00000000-0000-0000-0000-000000000000}"/>
          </ac:spMkLst>
        </pc:spChg>
        <pc:spChg chg="mod">
          <ac:chgData name="Daniel Pardo Schneider" userId="a875a72dd726dcb2" providerId="LiveId" clId="{E54FC21F-55B6-41B0-8D7C-BD96BC8393F6}" dt="2024-05-22T15:17:41.923" v="33" actId="404"/>
          <ac:spMkLst>
            <pc:docMk/>
            <pc:sldMk cId="0" sldId="282"/>
            <ac:spMk id="1328" creationId="{00000000-0000-0000-0000-000000000000}"/>
          </ac:spMkLst>
        </pc:spChg>
      </pc:sldChg>
      <pc:sldChg chg="modSp mod">
        <pc:chgData name="Daniel Pardo Schneider" userId="a875a72dd726dcb2" providerId="LiveId" clId="{E54FC21F-55B6-41B0-8D7C-BD96BC8393F6}" dt="2024-05-22T15:17:44.504" v="34" actId="404"/>
        <pc:sldMkLst>
          <pc:docMk/>
          <pc:sldMk cId="0" sldId="283"/>
        </pc:sldMkLst>
        <pc:spChg chg="mod">
          <ac:chgData name="Daniel Pardo Schneider" userId="a875a72dd726dcb2" providerId="LiveId" clId="{E54FC21F-55B6-41B0-8D7C-BD96BC8393F6}" dt="2024-05-22T15:17:44.504" v="34" actId="404"/>
          <ac:spMkLst>
            <pc:docMk/>
            <pc:sldMk cId="0" sldId="283"/>
            <ac:spMk id="1334" creationId="{00000000-0000-0000-0000-000000000000}"/>
          </ac:spMkLst>
        </pc:spChg>
        <pc:spChg chg="mod">
          <ac:chgData name="Daniel Pardo Schneider" userId="a875a72dd726dcb2" providerId="LiveId" clId="{E54FC21F-55B6-41B0-8D7C-BD96BC8393F6}" dt="2024-05-22T15:17:44.504" v="34" actId="404"/>
          <ac:spMkLst>
            <pc:docMk/>
            <pc:sldMk cId="0" sldId="283"/>
            <ac:spMk id="1335" creationId="{00000000-0000-0000-0000-000000000000}"/>
          </ac:spMkLst>
        </pc:spChg>
        <pc:spChg chg="mod">
          <ac:chgData name="Daniel Pardo Schneider" userId="a875a72dd726dcb2" providerId="LiveId" clId="{E54FC21F-55B6-41B0-8D7C-BD96BC8393F6}" dt="2024-05-22T15:17:44.504" v="34" actId="404"/>
          <ac:spMkLst>
            <pc:docMk/>
            <pc:sldMk cId="0" sldId="283"/>
            <ac:spMk id="1336" creationId="{00000000-0000-0000-0000-000000000000}"/>
          </ac:spMkLst>
        </pc:spChg>
        <pc:spChg chg="mod">
          <ac:chgData name="Daniel Pardo Schneider" userId="a875a72dd726dcb2" providerId="LiveId" clId="{E54FC21F-55B6-41B0-8D7C-BD96BC8393F6}" dt="2024-05-22T15:17:44.504" v="34" actId="404"/>
          <ac:spMkLst>
            <pc:docMk/>
            <pc:sldMk cId="0" sldId="283"/>
            <ac:spMk id="1337" creationId="{00000000-0000-0000-0000-000000000000}"/>
          </ac:spMkLst>
        </pc:spChg>
        <pc:spChg chg="mod">
          <ac:chgData name="Daniel Pardo Schneider" userId="a875a72dd726dcb2" providerId="LiveId" clId="{E54FC21F-55B6-41B0-8D7C-BD96BC8393F6}" dt="2024-05-22T15:17:44.504" v="34" actId="404"/>
          <ac:spMkLst>
            <pc:docMk/>
            <pc:sldMk cId="0" sldId="283"/>
            <ac:spMk id="1339" creationId="{00000000-0000-0000-0000-000000000000}"/>
          </ac:spMkLst>
        </pc:spChg>
        <pc:spChg chg="mod">
          <ac:chgData name="Daniel Pardo Schneider" userId="a875a72dd726dcb2" providerId="LiveId" clId="{E54FC21F-55B6-41B0-8D7C-BD96BC8393F6}" dt="2024-05-22T15:17:44.504" v="34" actId="404"/>
          <ac:spMkLst>
            <pc:docMk/>
            <pc:sldMk cId="0" sldId="283"/>
            <ac:spMk id="1341" creationId="{00000000-0000-0000-0000-000000000000}"/>
          </ac:spMkLst>
        </pc:spChg>
        <pc:spChg chg="mod">
          <ac:chgData name="Daniel Pardo Schneider" userId="a875a72dd726dcb2" providerId="LiveId" clId="{E54FC21F-55B6-41B0-8D7C-BD96BC8393F6}" dt="2024-05-22T15:17:44.504" v="34" actId="404"/>
          <ac:spMkLst>
            <pc:docMk/>
            <pc:sldMk cId="0" sldId="283"/>
            <ac:spMk id="1343" creationId="{00000000-0000-0000-0000-000000000000}"/>
          </ac:spMkLst>
        </pc:spChg>
        <pc:spChg chg="mod">
          <ac:chgData name="Daniel Pardo Schneider" userId="a875a72dd726dcb2" providerId="LiveId" clId="{E54FC21F-55B6-41B0-8D7C-BD96BC8393F6}" dt="2024-05-22T15:17:44.504" v="34" actId="404"/>
          <ac:spMkLst>
            <pc:docMk/>
            <pc:sldMk cId="0" sldId="283"/>
            <ac:spMk id="1344" creationId="{00000000-0000-0000-0000-000000000000}"/>
          </ac:spMkLst>
        </pc:spChg>
        <pc:spChg chg="mod">
          <ac:chgData name="Daniel Pardo Schneider" userId="a875a72dd726dcb2" providerId="LiveId" clId="{E54FC21F-55B6-41B0-8D7C-BD96BC8393F6}" dt="2024-05-22T15:17:44.504" v="34" actId="404"/>
          <ac:spMkLst>
            <pc:docMk/>
            <pc:sldMk cId="0" sldId="283"/>
            <ac:spMk id="1345" creationId="{00000000-0000-0000-0000-000000000000}"/>
          </ac:spMkLst>
        </pc:spChg>
        <pc:spChg chg="mod">
          <ac:chgData name="Daniel Pardo Schneider" userId="a875a72dd726dcb2" providerId="LiveId" clId="{E54FC21F-55B6-41B0-8D7C-BD96BC8393F6}" dt="2024-05-22T15:17:44.504" v="34" actId="404"/>
          <ac:spMkLst>
            <pc:docMk/>
            <pc:sldMk cId="0" sldId="283"/>
            <ac:spMk id="1346" creationId="{00000000-0000-0000-0000-000000000000}"/>
          </ac:spMkLst>
        </pc:spChg>
        <pc:spChg chg="mod">
          <ac:chgData name="Daniel Pardo Schneider" userId="a875a72dd726dcb2" providerId="LiveId" clId="{E54FC21F-55B6-41B0-8D7C-BD96BC8393F6}" dt="2024-05-22T15:17:44.504" v="34" actId="404"/>
          <ac:spMkLst>
            <pc:docMk/>
            <pc:sldMk cId="0" sldId="283"/>
            <ac:spMk id="1347" creationId="{00000000-0000-0000-0000-000000000000}"/>
          </ac:spMkLst>
        </pc:spChg>
      </pc:sldChg>
      <pc:sldChg chg="modSp mod">
        <pc:chgData name="Daniel Pardo Schneider" userId="a875a72dd726dcb2" providerId="LiveId" clId="{E54FC21F-55B6-41B0-8D7C-BD96BC8393F6}" dt="2024-05-22T15:17:50.748" v="36" actId="404"/>
        <pc:sldMkLst>
          <pc:docMk/>
          <pc:sldMk cId="0" sldId="286"/>
        </pc:sldMkLst>
        <pc:spChg chg="mod">
          <ac:chgData name="Daniel Pardo Schneider" userId="a875a72dd726dcb2" providerId="LiveId" clId="{E54FC21F-55B6-41B0-8D7C-BD96BC8393F6}" dt="2024-05-22T15:17:48.423" v="35" actId="404"/>
          <ac:spMkLst>
            <pc:docMk/>
            <pc:sldMk cId="0" sldId="286"/>
            <ac:spMk id="1363" creationId="{00000000-0000-0000-0000-000000000000}"/>
          </ac:spMkLst>
        </pc:spChg>
        <pc:spChg chg="mod">
          <ac:chgData name="Daniel Pardo Schneider" userId="a875a72dd726dcb2" providerId="LiveId" clId="{E54FC21F-55B6-41B0-8D7C-BD96BC8393F6}" dt="2024-05-22T15:17:48.423" v="35" actId="404"/>
          <ac:spMkLst>
            <pc:docMk/>
            <pc:sldMk cId="0" sldId="286"/>
            <ac:spMk id="1364" creationId="{00000000-0000-0000-0000-000000000000}"/>
          </ac:spMkLst>
        </pc:spChg>
        <pc:spChg chg="mod">
          <ac:chgData name="Daniel Pardo Schneider" userId="a875a72dd726dcb2" providerId="LiveId" clId="{E54FC21F-55B6-41B0-8D7C-BD96BC8393F6}" dt="2024-05-22T15:17:48.423" v="35" actId="404"/>
          <ac:spMkLst>
            <pc:docMk/>
            <pc:sldMk cId="0" sldId="286"/>
            <ac:spMk id="1366" creationId="{00000000-0000-0000-0000-000000000000}"/>
          </ac:spMkLst>
        </pc:spChg>
        <pc:graphicFrameChg chg="modGraphic">
          <ac:chgData name="Daniel Pardo Schneider" userId="a875a72dd726dcb2" providerId="LiveId" clId="{E54FC21F-55B6-41B0-8D7C-BD96BC8393F6}" dt="2024-05-22T15:17:50.748" v="36" actId="404"/>
          <ac:graphicFrameMkLst>
            <pc:docMk/>
            <pc:sldMk cId="0" sldId="286"/>
            <ac:graphicFrameMk id="1365" creationId="{00000000-0000-0000-0000-000000000000}"/>
          </ac:graphicFrameMkLst>
        </pc:graphicFrameChg>
      </pc:sldChg>
      <pc:sldChg chg="modSp mod">
        <pc:chgData name="Daniel Pardo Schneider" userId="a875a72dd726dcb2" providerId="LiveId" clId="{E54FC21F-55B6-41B0-8D7C-BD96BC8393F6}" dt="2024-05-22T15:17:52.872" v="37" actId="404"/>
        <pc:sldMkLst>
          <pc:docMk/>
          <pc:sldMk cId="0" sldId="287"/>
        </pc:sldMkLst>
        <pc:spChg chg="mod">
          <ac:chgData name="Daniel Pardo Schneider" userId="a875a72dd726dcb2" providerId="LiveId" clId="{E54FC21F-55B6-41B0-8D7C-BD96BC8393F6}" dt="2024-05-22T15:17:52.872" v="37" actId="404"/>
          <ac:spMkLst>
            <pc:docMk/>
            <pc:sldMk cId="0" sldId="287"/>
            <ac:spMk id="1372" creationId="{00000000-0000-0000-0000-000000000000}"/>
          </ac:spMkLst>
        </pc:spChg>
        <pc:spChg chg="mod">
          <ac:chgData name="Daniel Pardo Schneider" userId="a875a72dd726dcb2" providerId="LiveId" clId="{E54FC21F-55B6-41B0-8D7C-BD96BC8393F6}" dt="2024-05-22T15:17:52.872" v="37" actId="404"/>
          <ac:spMkLst>
            <pc:docMk/>
            <pc:sldMk cId="0" sldId="287"/>
            <ac:spMk id="1373" creationId="{00000000-0000-0000-0000-000000000000}"/>
          </ac:spMkLst>
        </pc:spChg>
        <pc:spChg chg="mod">
          <ac:chgData name="Daniel Pardo Schneider" userId="a875a72dd726dcb2" providerId="LiveId" clId="{E54FC21F-55B6-41B0-8D7C-BD96BC8393F6}" dt="2024-05-22T15:17:52.872" v="37" actId="404"/>
          <ac:spMkLst>
            <pc:docMk/>
            <pc:sldMk cId="0" sldId="287"/>
            <ac:spMk id="1378" creationId="{00000000-0000-0000-0000-000000000000}"/>
          </ac:spMkLst>
        </pc:spChg>
        <pc:spChg chg="mod">
          <ac:chgData name="Daniel Pardo Schneider" userId="a875a72dd726dcb2" providerId="LiveId" clId="{E54FC21F-55B6-41B0-8D7C-BD96BC8393F6}" dt="2024-05-22T15:17:52.872" v="37" actId="404"/>
          <ac:spMkLst>
            <pc:docMk/>
            <pc:sldMk cId="0" sldId="287"/>
            <ac:spMk id="1384" creationId="{00000000-0000-0000-0000-000000000000}"/>
          </ac:spMkLst>
        </pc:spChg>
        <pc:spChg chg="mod">
          <ac:chgData name="Daniel Pardo Schneider" userId="a875a72dd726dcb2" providerId="LiveId" clId="{E54FC21F-55B6-41B0-8D7C-BD96BC8393F6}" dt="2024-05-22T15:17:52.872" v="37" actId="404"/>
          <ac:spMkLst>
            <pc:docMk/>
            <pc:sldMk cId="0" sldId="287"/>
            <ac:spMk id="1387" creationId="{00000000-0000-0000-0000-000000000000}"/>
          </ac:spMkLst>
        </pc:spChg>
        <pc:spChg chg="mod">
          <ac:chgData name="Daniel Pardo Schneider" userId="a875a72dd726dcb2" providerId="LiveId" clId="{E54FC21F-55B6-41B0-8D7C-BD96BC8393F6}" dt="2024-05-22T15:17:52.872" v="37" actId="404"/>
          <ac:spMkLst>
            <pc:docMk/>
            <pc:sldMk cId="0" sldId="287"/>
            <ac:spMk id="1388" creationId="{00000000-0000-0000-0000-000000000000}"/>
          </ac:spMkLst>
        </pc:spChg>
      </pc:sldChg>
      <pc:sldChg chg="modSp mod">
        <pc:chgData name="Daniel Pardo Schneider" userId="a875a72dd726dcb2" providerId="LiveId" clId="{E54FC21F-55B6-41B0-8D7C-BD96BC8393F6}" dt="2024-05-22T15:17:54.991" v="38" actId="404"/>
        <pc:sldMkLst>
          <pc:docMk/>
          <pc:sldMk cId="0" sldId="288"/>
        </pc:sldMkLst>
        <pc:spChg chg="mod">
          <ac:chgData name="Daniel Pardo Schneider" userId="a875a72dd726dcb2" providerId="LiveId" clId="{E54FC21F-55B6-41B0-8D7C-BD96BC8393F6}" dt="2024-05-22T15:17:54.991" v="38" actId="404"/>
          <ac:spMkLst>
            <pc:docMk/>
            <pc:sldMk cId="0" sldId="288"/>
            <ac:spMk id="1394" creationId="{00000000-0000-0000-0000-000000000000}"/>
          </ac:spMkLst>
        </pc:spChg>
        <pc:spChg chg="mod">
          <ac:chgData name="Daniel Pardo Schneider" userId="a875a72dd726dcb2" providerId="LiveId" clId="{E54FC21F-55B6-41B0-8D7C-BD96BC8393F6}" dt="2024-05-22T15:17:54.991" v="38" actId="404"/>
          <ac:spMkLst>
            <pc:docMk/>
            <pc:sldMk cId="0" sldId="288"/>
            <ac:spMk id="1395" creationId="{00000000-0000-0000-0000-000000000000}"/>
          </ac:spMkLst>
        </pc:spChg>
        <pc:spChg chg="mod">
          <ac:chgData name="Daniel Pardo Schneider" userId="a875a72dd726dcb2" providerId="LiveId" clId="{E54FC21F-55B6-41B0-8D7C-BD96BC8393F6}" dt="2024-05-22T15:17:54.991" v="38" actId="404"/>
          <ac:spMkLst>
            <pc:docMk/>
            <pc:sldMk cId="0" sldId="288"/>
            <ac:spMk id="1399" creationId="{00000000-0000-0000-0000-000000000000}"/>
          </ac:spMkLst>
        </pc:spChg>
        <pc:spChg chg="mod">
          <ac:chgData name="Daniel Pardo Schneider" userId="a875a72dd726dcb2" providerId="LiveId" clId="{E54FC21F-55B6-41B0-8D7C-BD96BC8393F6}" dt="2024-05-22T15:17:54.991" v="38" actId="404"/>
          <ac:spMkLst>
            <pc:docMk/>
            <pc:sldMk cId="0" sldId="288"/>
            <ac:spMk id="1402" creationId="{00000000-0000-0000-0000-000000000000}"/>
          </ac:spMkLst>
        </pc:spChg>
        <pc:spChg chg="mod">
          <ac:chgData name="Daniel Pardo Schneider" userId="a875a72dd726dcb2" providerId="LiveId" clId="{E54FC21F-55B6-41B0-8D7C-BD96BC8393F6}" dt="2024-05-22T15:17:54.991" v="38" actId="404"/>
          <ac:spMkLst>
            <pc:docMk/>
            <pc:sldMk cId="0" sldId="288"/>
            <ac:spMk id="1403" creationId="{00000000-0000-0000-0000-000000000000}"/>
          </ac:spMkLst>
        </pc:spChg>
        <pc:spChg chg="mod">
          <ac:chgData name="Daniel Pardo Schneider" userId="a875a72dd726dcb2" providerId="LiveId" clId="{E54FC21F-55B6-41B0-8D7C-BD96BC8393F6}" dt="2024-05-22T15:17:54.991" v="38" actId="404"/>
          <ac:spMkLst>
            <pc:docMk/>
            <pc:sldMk cId="0" sldId="288"/>
            <ac:spMk id="1408" creationId="{00000000-0000-0000-0000-000000000000}"/>
          </ac:spMkLst>
        </pc:spChg>
      </pc:sldChg>
      <pc:sldChg chg="modSp mod">
        <pc:chgData name="Daniel Pardo Schneider" userId="a875a72dd726dcb2" providerId="LiveId" clId="{E54FC21F-55B6-41B0-8D7C-BD96BC8393F6}" dt="2024-05-22T15:18:04.446" v="45" actId="20577"/>
        <pc:sldMkLst>
          <pc:docMk/>
          <pc:sldMk cId="0" sldId="294"/>
        </pc:sldMkLst>
        <pc:spChg chg="mod">
          <ac:chgData name="Daniel Pardo Schneider" userId="a875a72dd726dcb2" providerId="LiveId" clId="{E54FC21F-55B6-41B0-8D7C-BD96BC8393F6}" dt="2024-05-22T15:18:00.644" v="40" actId="404"/>
          <ac:spMkLst>
            <pc:docMk/>
            <pc:sldMk cId="0" sldId="294"/>
            <ac:spMk id="1445" creationId="{00000000-0000-0000-0000-000000000000}"/>
          </ac:spMkLst>
        </pc:spChg>
        <pc:spChg chg="mod">
          <ac:chgData name="Daniel Pardo Schneider" userId="a875a72dd726dcb2" providerId="LiveId" clId="{E54FC21F-55B6-41B0-8D7C-BD96BC8393F6}" dt="2024-05-22T15:18:04.446" v="45" actId="20577"/>
          <ac:spMkLst>
            <pc:docMk/>
            <pc:sldMk cId="0" sldId="294"/>
            <ac:spMk id="144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5" name="Google Shape;9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6" name="Google Shape;99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3" name="Google Shape;1183;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gf20e544ea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9" name="Google Shape;1189;gf20e544ea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0" name="Google Shape;1190;gf20e544ea2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f8fa47defb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7" name="Google Shape;1197;gf8fa47defb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8" name="Google Shape;1198;gf8fa47defb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6" name="Google Shape;120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1" name="Google Shape;1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7" name="Google Shape;12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4" name="Google Shape;122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5" name="Google Shape;122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2" name="Google Shape;123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2" name="Google Shape;125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0" name="Google Shape;126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La question de savoir si des données de test de confirmation sont requises pour tous les tests positifs ou seulement pour qui est positif (c’est-à-dire avec un score DAO supérieur au seuil) dépend du résultat de l’objectif :</a:t>
            </a:r>
          </a:p>
          <a:p>
            <a:pPr marL="0" lvl="0" indent="0" algn="l" rtl="0">
              <a:lnSpc>
                <a:spcPct val="100000"/>
              </a:lnSpc>
              <a:spcBef>
                <a:spcPts val="0"/>
              </a:spcBef>
              <a:spcAft>
                <a:spcPts val="0"/>
              </a:spcAft>
              <a:buSzPts val="1400"/>
              <a:buNone/>
            </a:pPr>
            <a:r>
              <a:t>S’il est tenté d’obtenir une sensibilité de but, alors vous avez besoin du nombre de faux négatifs et de calculer que vous avez besoin du résultat de diagnostic de confirmation de tout le monde. </a:t>
            </a:r>
          </a:p>
        </p:txBody>
      </p:sp>
      <p:sp>
        <p:nvSpPr>
          <p:cNvPr id="1261" name="Google Shape;126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4" name="Google Shape;10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0" name="Google Shape;127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9" name="Google Shape;1279;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p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0" name="Google Shape;1290;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gf8fa47defb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7" name="Google Shape;1297;gf8fa47defb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8" name="Google Shape;1298;gf8fa47defb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4" name="Google Shape;1304;p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b="1"/>
              <a:t>Cas</a:t>
            </a:r>
            <a:r>
              <a:t> : personnes âgées de 15 ans et plus pour lesquelles il existe un CXR et un diagnostic de confirmation bactériologique</a:t>
            </a:r>
          </a:p>
          <a:p>
            <a:pPr marL="457200" marR="0" lvl="0" indent="-228600" algn="l" rtl="0">
              <a:lnSpc>
                <a:spcPct val="100000"/>
              </a:lnSpc>
              <a:spcBef>
                <a:spcPts val="0"/>
              </a:spcBef>
              <a:spcAft>
                <a:spcPts val="0"/>
              </a:spcAft>
              <a:buSzPts val="1400"/>
              <a:buNone/>
            </a:pPr>
            <a:r>
              <a:t>de tuberculose pulmonaire.</a:t>
            </a:r>
          </a:p>
          <a:p>
            <a:pPr marL="457200" marR="0" lvl="0" indent="-228600" algn="l" rtl="0">
              <a:lnSpc>
                <a:spcPct val="100000"/>
              </a:lnSpc>
              <a:spcBef>
                <a:spcPts val="0"/>
              </a:spcBef>
              <a:spcAft>
                <a:spcPts val="0"/>
              </a:spcAft>
              <a:buSzPts val="1400"/>
              <a:buNone/>
            </a:pPr>
            <a:r>
              <a:rPr b="1"/>
              <a:t>Témoins : </a:t>
            </a:r>
            <a:r>
              <a:t>personnes âgées de 15 ans et plus pour lesquelles un CXR a été effectué et un diagnostic de tuberculose a été exclu</a:t>
            </a:r>
          </a:p>
          <a:p>
            <a:pPr marL="457200" marR="0" lvl="0" indent="-228600" algn="l" rtl="0">
              <a:lnSpc>
                <a:spcPct val="100000"/>
              </a:lnSpc>
              <a:spcBef>
                <a:spcPts val="0"/>
              </a:spcBef>
              <a:spcAft>
                <a:spcPts val="0"/>
              </a:spcAft>
              <a:buSzPts val="1400"/>
              <a:buNone/>
            </a:pPr>
            <a:r>
              <a:t>sur la base des résultats négatifs des tests bactériologiques.</a:t>
            </a:r>
          </a:p>
        </p:txBody>
      </p:sp>
      <p:sp>
        <p:nvSpPr>
          <p:cNvPr id="1305" name="Google Shape;1305;p1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f8fa47defb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1" name="Google Shape;1311;gf8fa47defb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2" name="Google Shape;1312;gf8fa47defb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p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8" name="Google Shape;1318;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4" name="Google Shape;1324;p1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325" name="Google Shape;1325;p1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2" name="Google Shape;13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0" name="Google Shape;135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6" name="Google Shape;102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6" name="Google Shape;135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1" name="Google Shape;136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9" name="Google Shape;136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Bien que ces exemples de graphiques contiennent des lignes pour différents produits, le concept est le même, même s’il ne s’agit que d’évaluer un seul produit.</a:t>
            </a:r>
          </a:p>
        </p:txBody>
      </p:sp>
      <p:sp>
        <p:nvSpPr>
          <p:cNvPr id="1370" name="Google Shape;137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1" name="Google Shape;139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Bien que ces exemples de graphiques contiennent des lignes pour différents produits, le concept est le même, même s’il ne s’agit que d’évaluer un seul produit.</a:t>
            </a:r>
          </a:p>
        </p:txBody>
      </p:sp>
      <p:sp>
        <p:nvSpPr>
          <p:cNvPr id="1392" name="Google Shape;139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4" name="Google Shape;141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p1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0" name="Google Shape;1420;p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p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5" name="Google Shape;1425;p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p1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1" name="Google Shape;1431;p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p1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7" name="Google Shape;1437;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3" name="Google Shape;144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2" name="Google Shape;10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9" name="Google Shape;10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4" name="Google Shape;10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5" name="Google Shape;10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3" name="Google Shape;105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4" name="Google Shape;105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4" name="Google Shape;10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3" name="Google Shape;108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Il s’agit d’une démonstration extrêmement simplifiée, montrant comment différents seuils peuvent affecter les résultats du dépistage au sein d’une même population et comment il peut être utilisé pour atteindre les objectifs programmatiques.</a:t>
            </a:r>
          </a:p>
        </p:txBody>
      </p:sp>
      <p:sp>
        <p:nvSpPr>
          <p:cNvPr id="1084" name="Google Shape;108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ndard Title 3">
  <p:cSld name="Standard Title 3">
    <p:bg>
      <p:bgPr>
        <a:solidFill>
          <a:schemeClr val="accent2"/>
        </a:solidFill>
        <a:effectLst/>
      </p:bgPr>
    </p:bg>
    <p:spTree>
      <p:nvGrpSpPr>
        <p:cNvPr id="1" name="Shape 14"/>
        <p:cNvGrpSpPr/>
        <p:nvPr/>
      </p:nvGrpSpPr>
      <p:grpSpPr>
        <a:xfrm>
          <a:off x="0" y="0"/>
          <a:ext cx="0" cy="0"/>
          <a:chOff x="0" y="0"/>
          <a:chExt cx="0" cy="0"/>
        </a:xfrm>
      </p:grpSpPr>
      <p:sp>
        <p:nvSpPr>
          <p:cNvPr id="15" name="Google Shape;15;p28"/>
          <p:cNvSpPr/>
          <p:nvPr/>
        </p:nvSpPr>
        <p:spPr>
          <a:xfrm>
            <a:off x="-2" y="3695"/>
            <a:ext cx="12192000" cy="6858000"/>
          </a:xfrm>
          <a:prstGeom prst="rect">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16" name="Google Shape;16;p28"/>
          <p:cNvGrpSpPr/>
          <p:nvPr/>
        </p:nvGrpSpPr>
        <p:grpSpPr>
          <a:xfrm>
            <a:off x="0" y="330"/>
            <a:ext cx="12192000" cy="4198606"/>
            <a:chOff x="228600" y="396"/>
            <a:chExt cx="14173200" cy="5028804"/>
          </a:xfrm>
        </p:grpSpPr>
        <p:sp>
          <p:nvSpPr>
            <p:cNvPr id="17" name="Google Shape;17;p28"/>
            <p:cNvSpPr/>
            <p:nvPr/>
          </p:nvSpPr>
          <p:spPr>
            <a:xfrm>
              <a:off x="228600" y="4880187"/>
              <a:ext cx="14173200" cy="149013"/>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 name="Google Shape;18;p28"/>
            <p:cNvSpPr/>
            <p:nvPr/>
          </p:nvSpPr>
          <p:spPr>
            <a:xfrm>
              <a:off x="228600" y="4689651"/>
              <a:ext cx="14173200" cy="12899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 name="Google Shape;19;p28"/>
            <p:cNvSpPr/>
            <p:nvPr/>
          </p:nvSpPr>
          <p:spPr>
            <a:xfrm>
              <a:off x="228600" y="4495624"/>
              <a:ext cx="14173200" cy="113467"/>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 name="Google Shape;20;p28"/>
            <p:cNvSpPr/>
            <p:nvPr/>
          </p:nvSpPr>
          <p:spPr>
            <a:xfrm>
              <a:off x="228600" y="4305476"/>
              <a:ext cx="14173200" cy="94065"/>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 name="Google Shape;21;p28"/>
            <p:cNvSpPr/>
            <p:nvPr/>
          </p:nvSpPr>
          <p:spPr>
            <a:xfrm>
              <a:off x="228600" y="4111449"/>
              <a:ext cx="14173200" cy="74662"/>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 name="Google Shape;22;p28"/>
            <p:cNvSpPr/>
            <p:nvPr/>
          </p:nvSpPr>
          <p:spPr>
            <a:xfrm>
              <a:off x="228600" y="3913540"/>
              <a:ext cx="14173200" cy="57199"/>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 name="Google Shape;23;p28"/>
            <p:cNvSpPr/>
            <p:nvPr/>
          </p:nvSpPr>
          <p:spPr>
            <a:xfrm>
              <a:off x="228600" y="3713692"/>
              <a:ext cx="14173200" cy="39736"/>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 name="Google Shape;24;p28"/>
            <p:cNvSpPr/>
            <p:nvPr/>
          </p:nvSpPr>
          <p:spPr>
            <a:xfrm rot="10800000">
              <a:off x="228600" y="2437920"/>
              <a:ext cx="14173200" cy="149013"/>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 name="Google Shape;25;p28"/>
            <p:cNvSpPr/>
            <p:nvPr/>
          </p:nvSpPr>
          <p:spPr>
            <a:xfrm rot="10800000">
              <a:off x="228600" y="2648479"/>
              <a:ext cx="14173200" cy="12899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 name="Google Shape;26;p28"/>
            <p:cNvSpPr/>
            <p:nvPr/>
          </p:nvSpPr>
          <p:spPr>
            <a:xfrm rot="10800000">
              <a:off x="228600" y="2858029"/>
              <a:ext cx="14173200" cy="113467"/>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 name="Google Shape;27;p28"/>
            <p:cNvSpPr/>
            <p:nvPr/>
          </p:nvSpPr>
          <p:spPr>
            <a:xfrm rot="10800000">
              <a:off x="228600" y="3067579"/>
              <a:ext cx="14173200" cy="94065"/>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8" name="Google Shape;28;p28"/>
            <p:cNvSpPr/>
            <p:nvPr/>
          </p:nvSpPr>
          <p:spPr>
            <a:xfrm rot="10800000">
              <a:off x="228600" y="3281009"/>
              <a:ext cx="14173200" cy="74662"/>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9" name="Google Shape;29;p28"/>
            <p:cNvSpPr/>
            <p:nvPr/>
          </p:nvSpPr>
          <p:spPr>
            <a:xfrm rot="10800000">
              <a:off x="228600" y="3496381"/>
              <a:ext cx="14173200" cy="57199"/>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0" name="Google Shape;30;p28"/>
            <p:cNvSpPr/>
            <p:nvPr/>
          </p:nvSpPr>
          <p:spPr>
            <a:xfrm>
              <a:off x="228600" y="2249247"/>
              <a:ext cx="14173200" cy="12899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1" name="Google Shape;31;p28"/>
            <p:cNvSpPr/>
            <p:nvPr/>
          </p:nvSpPr>
          <p:spPr>
            <a:xfrm>
              <a:off x="228600" y="2055219"/>
              <a:ext cx="14173200" cy="113467"/>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2" name="Google Shape;32;p28"/>
            <p:cNvSpPr/>
            <p:nvPr/>
          </p:nvSpPr>
          <p:spPr>
            <a:xfrm>
              <a:off x="228600" y="1865072"/>
              <a:ext cx="14173200" cy="94065"/>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3" name="Google Shape;33;p28"/>
            <p:cNvSpPr/>
            <p:nvPr/>
          </p:nvSpPr>
          <p:spPr>
            <a:xfrm>
              <a:off x="228600" y="1671044"/>
              <a:ext cx="14173200" cy="74662"/>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4" name="Google Shape;34;p28"/>
            <p:cNvSpPr/>
            <p:nvPr/>
          </p:nvSpPr>
          <p:spPr>
            <a:xfrm>
              <a:off x="228600" y="1473135"/>
              <a:ext cx="14173200" cy="57199"/>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5" name="Google Shape;35;p28"/>
            <p:cNvSpPr/>
            <p:nvPr/>
          </p:nvSpPr>
          <p:spPr>
            <a:xfrm>
              <a:off x="228600" y="1273287"/>
              <a:ext cx="14173200" cy="39736"/>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6" name="Google Shape;36;p28"/>
            <p:cNvSpPr/>
            <p:nvPr/>
          </p:nvSpPr>
          <p:spPr>
            <a:xfrm rot="10800000">
              <a:off x="228600" y="396"/>
              <a:ext cx="14173200" cy="149013"/>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7" name="Google Shape;37;p28"/>
            <p:cNvSpPr/>
            <p:nvPr/>
          </p:nvSpPr>
          <p:spPr>
            <a:xfrm rot="10800000">
              <a:off x="228600" y="210955"/>
              <a:ext cx="14173200" cy="12899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8" name="Google Shape;38;p28"/>
            <p:cNvSpPr/>
            <p:nvPr/>
          </p:nvSpPr>
          <p:spPr>
            <a:xfrm rot="10800000">
              <a:off x="228600" y="420505"/>
              <a:ext cx="14173200" cy="113467"/>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9" name="Google Shape;39;p28"/>
            <p:cNvSpPr/>
            <p:nvPr/>
          </p:nvSpPr>
          <p:spPr>
            <a:xfrm rot="10800000">
              <a:off x="228600" y="630055"/>
              <a:ext cx="14173200" cy="94065"/>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0" name="Google Shape;40;p28"/>
            <p:cNvSpPr/>
            <p:nvPr/>
          </p:nvSpPr>
          <p:spPr>
            <a:xfrm rot="10800000">
              <a:off x="228600" y="843486"/>
              <a:ext cx="14173200" cy="74662"/>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1" name="Google Shape;41;p28"/>
            <p:cNvSpPr/>
            <p:nvPr/>
          </p:nvSpPr>
          <p:spPr>
            <a:xfrm rot="10800000">
              <a:off x="228600" y="1058857"/>
              <a:ext cx="14173200" cy="57199"/>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42" name="Google Shape;42;p28"/>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pic>
        <p:nvPicPr>
          <p:cNvPr id="43" name="Google Shape;43;p28"/>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44" name="Google Shape;44;p28"/>
          <p:cNvSpPr txBox="1">
            <a:spLocks noGrp="1"/>
          </p:cNvSpPr>
          <p:nvPr>
            <p:ph type="body" idx="1"/>
          </p:nvPr>
        </p:nvSpPr>
        <p:spPr>
          <a:xfrm>
            <a:off x="1601968" y="4326641"/>
            <a:ext cx="8131084" cy="1136068"/>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3200"/>
              <a:buFont typeface="DM Sans"/>
              <a:buNone/>
              <a:defRPr sz="3200" b="1" i="0">
                <a:solidFill>
                  <a:schemeClr val="dk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8"/>
          <p:cNvSpPr txBox="1">
            <a:spLocks noGrp="1"/>
          </p:cNvSpPr>
          <p:nvPr>
            <p:ph type="body" idx="2"/>
          </p:nvPr>
        </p:nvSpPr>
        <p:spPr>
          <a:xfrm>
            <a:off x="1167811" y="5499767"/>
            <a:ext cx="4445631" cy="65399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chemeClr val="lt1"/>
              </a:buClr>
              <a:buSzPts val="4000"/>
              <a:buFont typeface="DM Sans Medium"/>
              <a:buNone/>
              <a:defRPr sz="4000" b="1" i="0" strike="noStrike">
                <a:solidFill>
                  <a:schemeClr val="lt1"/>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body" idx="3"/>
          </p:nvPr>
        </p:nvSpPr>
        <p:spPr>
          <a:xfrm>
            <a:off x="6010010" y="5957402"/>
            <a:ext cx="3895989" cy="602902"/>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chemeClr val="lt1"/>
              </a:buClr>
              <a:buSzPts val="1667"/>
              <a:buFont typeface="DM Sans Medium"/>
              <a:buNone/>
              <a:defRPr sz="1667" b="0" i="0">
                <a:solidFill>
                  <a:schemeClr val="lt1"/>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8"/>
          <p:cNvSpPr txBox="1">
            <a:spLocks noGrp="1"/>
          </p:cNvSpPr>
          <p:nvPr>
            <p:ph type="body" idx="4"/>
          </p:nvPr>
        </p:nvSpPr>
        <p:spPr>
          <a:xfrm>
            <a:off x="10097332" y="5624173"/>
            <a:ext cx="1853711" cy="332218"/>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chemeClr val="dk1"/>
              </a:buClr>
              <a:buSzPts val="1200"/>
              <a:buNone/>
              <a:defRPr sz="1200">
                <a:solidFill>
                  <a:schemeClr val="dk1"/>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 name="Google Shape;48;p28" descr="A picture containing application&#10;&#10;Description automatically generated"/>
          <p:cNvPicPr preferRelativeResize="0"/>
          <p:nvPr/>
        </p:nvPicPr>
        <p:blipFill rotWithShape="1">
          <a:blip r:embed="rId3">
            <a:alphaModFix/>
          </a:blip>
          <a:srcRect l="4896" t="64002" r="4838" b="4745"/>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rrow 2">
  <p:cSld name="Section Title Arrow 2">
    <p:spTree>
      <p:nvGrpSpPr>
        <p:cNvPr id="1" name="Shape 141"/>
        <p:cNvGrpSpPr/>
        <p:nvPr/>
      </p:nvGrpSpPr>
      <p:grpSpPr>
        <a:xfrm>
          <a:off x="0" y="0"/>
          <a:ext cx="0" cy="0"/>
          <a:chOff x="0" y="0"/>
          <a:chExt cx="0" cy="0"/>
        </a:xfrm>
      </p:grpSpPr>
      <p:sp>
        <p:nvSpPr>
          <p:cNvPr id="142" name="Google Shape;142;p37"/>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3" name="Google Shape;143;p37"/>
          <p:cNvSpPr txBox="1">
            <a:spLocks noGrp="1"/>
          </p:cNvSpPr>
          <p:nvPr>
            <p:ph type="title"/>
          </p:nvPr>
        </p:nvSpPr>
        <p:spPr>
          <a:xfrm>
            <a:off x="5019675" y="3429000"/>
            <a:ext cx="6213933" cy="944478"/>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44" name="Google Shape;144;p37"/>
          <p:cNvGrpSpPr/>
          <p:nvPr/>
        </p:nvGrpSpPr>
        <p:grpSpPr>
          <a:xfrm>
            <a:off x="0" y="4469877"/>
            <a:ext cx="12192000" cy="2390424"/>
            <a:chOff x="-1" y="5363852"/>
            <a:chExt cx="14630400" cy="2868509"/>
          </a:xfrm>
        </p:grpSpPr>
        <p:sp>
          <p:nvSpPr>
            <p:cNvPr id="145" name="Google Shape;145;p37"/>
            <p:cNvSpPr/>
            <p:nvPr/>
          </p:nvSpPr>
          <p:spPr>
            <a:xfrm>
              <a:off x="-1" y="8191036"/>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 name="Google Shape;146;p37"/>
            <p:cNvSpPr/>
            <p:nvPr/>
          </p:nvSpPr>
          <p:spPr>
            <a:xfrm>
              <a:off x="-1" y="8046649"/>
              <a:ext cx="14630399" cy="28709"/>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 name="Google Shape;147;p37"/>
            <p:cNvSpPr/>
            <p:nvPr/>
          </p:nvSpPr>
          <p:spPr>
            <a:xfrm rot="10800000">
              <a:off x="0" y="7124924"/>
              <a:ext cx="14630399" cy="1076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8" name="Google Shape;148;p37"/>
            <p:cNvSpPr/>
            <p:nvPr/>
          </p:nvSpPr>
          <p:spPr>
            <a:xfrm rot="10800000">
              <a:off x="0" y="7277050"/>
              <a:ext cx="14630399" cy="93193"/>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 name="Google Shape;149;p37"/>
            <p:cNvSpPr/>
            <p:nvPr/>
          </p:nvSpPr>
          <p:spPr>
            <a:xfrm rot="10800000">
              <a:off x="0" y="7428446"/>
              <a:ext cx="14630399" cy="81978"/>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 name="Google Shape;150;p37"/>
            <p:cNvSpPr/>
            <p:nvPr/>
          </p:nvSpPr>
          <p:spPr>
            <a:xfrm rot="10800000">
              <a:off x="0" y="7579843"/>
              <a:ext cx="14630399" cy="679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 name="Google Shape;151;p37"/>
            <p:cNvSpPr/>
            <p:nvPr/>
          </p:nvSpPr>
          <p:spPr>
            <a:xfrm rot="10800000">
              <a:off x="0" y="7734043"/>
              <a:ext cx="14630399" cy="53942"/>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2" name="Google Shape;152;p37"/>
            <p:cNvSpPr/>
            <p:nvPr/>
          </p:nvSpPr>
          <p:spPr>
            <a:xfrm rot="10800000">
              <a:off x="0" y="7889646"/>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 name="Google Shape;153;p37"/>
            <p:cNvSpPr/>
            <p:nvPr/>
          </p:nvSpPr>
          <p:spPr>
            <a:xfrm>
              <a:off x="-1" y="6988611"/>
              <a:ext cx="14630399" cy="93193"/>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 name="Google Shape;154;p37"/>
            <p:cNvSpPr/>
            <p:nvPr/>
          </p:nvSpPr>
          <p:spPr>
            <a:xfrm>
              <a:off x="-1" y="6848429"/>
              <a:ext cx="14630399" cy="81978"/>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5" name="Google Shape;155;p37"/>
            <p:cNvSpPr/>
            <p:nvPr/>
          </p:nvSpPr>
          <p:spPr>
            <a:xfrm>
              <a:off x="-1" y="6711051"/>
              <a:ext cx="14630399" cy="679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 name="Google Shape;156;p37"/>
            <p:cNvSpPr/>
            <p:nvPr/>
          </p:nvSpPr>
          <p:spPr>
            <a:xfrm>
              <a:off x="-1" y="6570869"/>
              <a:ext cx="14630399" cy="53942"/>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 name="Google Shape;157;p37"/>
            <p:cNvSpPr/>
            <p:nvPr/>
          </p:nvSpPr>
          <p:spPr>
            <a:xfrm>
              <a:off x="-1" y="6427883"/>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8" name="Google Shape;158;p37"/>
            <p:cNvSpPr/>
            <p:nvPr/>
          </p:nvSpPr>
          <p:spPr>
            <a:xfrm>
              <a:off x="-1" y="6283496"/>
              <a:ext cx="14630399" cy="28709"/>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9" name="Google Shape;159;p37"/>
            <p:cNvSpPr/>
            <p:nvPr/>
          </p:nvSpPr>
          <p:spPr>
            <a:xfrm rot="10800000">
              <a:off x="0" y="5363852"/>
              <a:ext cx="14630399" cy="1076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 name="Google Shape;160;p37"/>
            <p:cNvSpPr/>
            <p:nvPr/>
          </p:nvSpPr>
          <p:spPr>
            <a:xfrm rot="10800000">
              <a:off x="0" y="5515978"/>
              <a:ext cx="14630399" cy="93193"/>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1" name="Google Shape;161;p37"/>
            <p:cNvSpPr/>
            <p:nvPr/>
          </p:nvSpPr>
          <p:spPr>
            <a:xfrm rot="10800000">
              <a:off x="0" y="5667374"/>
              <a:ext cx="14630399" cy="81978"/>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2" name="Google Shape;162;p37"/>
            <p:cNvSpPr/>
            <p:nvPr/>
          </p:nvSpPr>
          <p:spPr>
            <a:xfrm rot="10800000">
              <a:off x="0" y="5818771"/>
              <a:ext cx="14630399" cy="679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 name="Google Shape;163;p37"/>
            <p:cNvSpPr/>
            <p:nvPr/>
          </p:nvSpPr>
          <p:spPr>
            <a:xfrm rot="10800000">
              <a:off x="0" y="5972971"/>
              <a:ext cx="14630399" cy="53942"/>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 name="Google Shape;164;p37"/>
            <p:cNvSpPr/>
            <p:nvPr/>
          </p:nvSpPr>
          <p:spPr>
            <a:xfrm rot="10800000">
              <a:off x="0" y="6128573"/>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65" name="Google Shape;165;p37"/>
          <p:cNvSpPr/>
          <p:nvPr/>
        </p:nvSpPr>
        <p:spPr>
          <a:xfrm rot="-8100000">
            <a:off x="334006" y="1732887"/>
            <a:ext cx="3590223" cy="3590223"/>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Text Large Arrow 2">
  <p:cSld name="2_Title Text Large Arrow 2">
    <p:spTree>
      <p:nvGrpSpPr>
        <p:cNvPr id="1" name="Shape 166"/>
        <p:cNvGrpSpPr/>
        <p:nvPr/>
      </p:nvGrpSpPr>
      <p:grpSpPr>
        <a:xfrm>
          <a:off x="0" y="0"/>
          <a:ext cx="0" cy="0"/>
          <a:chOff x="0" y="0"/>
          <a:chExt cx="0" cy="0"/>
        </a:xfrm>
      </p:grpSpPr>
      <p:sp>
        <p:nvSpPr>
          <p:cNvPr id="167" name="Google Shape;167;p38"/>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563B5"/>
              </a:buClr>
              <a:buSzPts val="3600"/>
              <a:buFont typeface="DM Sans Medium"/>
              <a:buNone/>
              <a:defRPr sz="3600">
                <a:solidFill>
                  <a:srgbClr val="0563B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38"/>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69" name="Google Shape;169;p38"/>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grpSp>
        <p:nvGrpSpPr>
          <p:cNvPr id="170" name="Google Shape;170;p38"/>
          <p:cNvGrpSpPr/>
          <p:nvPr/>
        </p:nvGrpSpPr>
        <p:grpSpPr>
          <a:xfrm rot="10800000">
            <a:off x="9578507" y="1351879"/>
            <a:ext cx="2061232" cy="3419064"/>
            <a:chOff x="5962307" y="432768"/>
            <a:chExt cx="1057621" cy="1754327"/>
          </a:xfrm>
        </p:grpSpPr>
        <p:sp>
          <p:nvSpPr>
            <p:cNvPr id="171" name="Google Shape;171;p38"/>
            <p:cNvSpPr/>
            <p:nvPr/>
          </p:nvSpPr>
          <p:spPr>
            <a:xfrm rot="8100000">
              <a:off x="5871258" y="1536756"/>
              <a:ext cx="1230581" cy="252197"/>
            </a:xfrm>
            <a:prstGeom prst="rect">
              <a:avLst/>
            </a:prstGeom>
            <a:solidFill>
              <a:srgbClr val="0563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72" name="Google Shape;172;p38"/>
            <p:cNvSpPr/>
            <p:nvPr/>
          </p:nvSpPr>
          <p:spPr>
            <a:xfrm rot="-8100000">
              <a:off x="5880397" y="830911"/>
              <a:ext cx="1230581" cy="252197"/>
            </a:xfrm>
            <a:prstGeom prst="rect">
              <a:avLst/>
            </a:prstGeom>
            <a:solidFill>
              <a:srgbClr val="0563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73" name="Google Shape;173;p38"/>
          <p:cNvSpPr txBox="1">
            <a:spLocks noGrp="1"/>
          </p:cNvSpPr>
          <p:nvPr>
            <p:ph type="body" idx="1"/>
          </p:nvPr>
        </p:nvSpPr>
        <p:spPr>
          <a:xfrm>
            <a:off x="570071" y="1730420"/>
            <a:ext cx="8956743" cy="443841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lumns w/arrow 2">
  <p:cSld name="Two Columns w/arrow 2">
    <p:spTree>
      <p:nvGrpSpPr>
        <p:cNvPr id="1" name="Shape 174"/>
        <p:cNvGrpSpPr/>
        <p:nvPr/>
      </p:nvGrpSpPr>
      <p:grpSpPr>
        <a:xfrm>
          <a:off x="0" y="0"/>
          <a:ext cx="0" cy="0"/>
          <a:chOff x="0" y="0"/>
          <a:chExt cx="0" cy="0"/>
        </a:xfrm>
      </p:grpSpPr>
      <p:sp>
        <p:nvSpPr>
          <p:cNvPr id="175" name="Google Shape;175;p65"/>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76" name="Google Shape;176;p65"/>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7" name="Google Shape;177;p65"/>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178" name="Google Shape;178;p65"/>
          <p:cNvGrpSpPr/>
          <p:nvPr/>
        </p:nvGrpSpPr>
        <p:grpSpPr>
          <a:xfrm>
            <a:off x="481582" y="896740"/>
            <a:ext cx="430723" cy="760860"/>
            <a:chOff x="5962307" y="432768"/>
            <a:chExt cx="1057621" cy="1754327"/>
          </a:xfrm>
        </p:grpSpPr>
        <p:sp>
          <p:nvSpPr>
            <p:cNvPr id="179" name="Google Shape;179;p65"/>
            <p:cNvSpPr/>
            <p:nvPr/>
          </p:nvSpPr>
          <p:spPr>
            <a:xfrm rot="8100000">
              <a:off x="5871258" y="1536756"/>
              <a:ext cx="1230581" cy="252197"/>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 name="Google Shape;180;p65"/>
            <p:cNvSpPr/>
            <p:nvPr/>
          </p:nvSpPr>
          <p:spPr>
            <a:xfrm rot="-8100000">
              <a:off x="5880397" y="830911"/>
              <a:ext cx="1230581" cy="252197"/>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81" name="Google Shape;181;p65"/>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Large Arrow 2">
  <p:cSld name="Title Text Large Arrow 2">
    <p:spTree>
      <p:nvGrpSpPr>
        <p:cNvPr id="1" name="Shape 182"/>
        <p:cNvGrpSpPr/>
        <p:nvPr/>
      </p:nvGrpSpPr>
      <p:grpSpPr>
        <a:xfrm>
          <a:off x="0" y="0"/>
          <a:ext cx="0" cy="0"/>
          <a:chOff x="0" y="0"/>
          <a:chExt cx="0" cy="0"/>
        </a:xfrm>
      </p:grpSpPr>
      <p:sp>
        <p:nvSpPr>
          <p:cNvPr id="183" name="Google Shape;183;p44"/>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785F2"/>
              </a:buClr>
              <a:buSzPts val="3600"/>
              <a:buFont typeface="DM Sans Medium"/>
              <a:buNone/>
              <a:defRPr sz="36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44"/>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85" name="Google Shape;185;p44"/>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grpSp>
        <p:nvGrpSpPr>
          <p:cNvPr id="186" name="Google Shape;186;p44"/>
          <p:cNvGrpSpPr/>
          <p:nvPr/>
        </p:nvGrpSpPr>
        <p:grpSpPr>
          <a:xfrm rot="10800000">
            <a:off x="9578507" y="1351879"/>
            <a:ext cx="2061232" cy="3419064"/>
            <a:chOff x="5962307" y="432768"/>
            <a:chExt cx="1057621" cy="1754327"/>
          </a:xfrm>
        </p:grpSpPr>
        <p:sp>
          <p:nvSpPr>
            <p:cNvPr id="187" name="Google Shape;187;p44"/>
            <p:cNvSpPr/>
            <p:nvPr/>
          </p:nvSpPr>
          <p:spPr>
            <a:xfrm rot="8100000">
              <a:off x="5871258" y="1536756"/>
              <a:ext cx="1230581" cy="252197"/>
            </a:xfrm>
            <a:prstGeom prst="rect">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88" name="Google Shape;188;p44"/>
            <p:cNvSpPr/>
            <p:nvPr/>
          </p:nvSpPr>
          <p:spPr>
            <a:xfrm rot="-8100000">
              <a:off x="5880397" y="830911"/>
              <a:ext cx="1230581" cy="252197"/>
            </a:xfrm>
            <a:prstGeom prst="rect">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89" name="Google Shape;189;p44"/>
          <p:cNvSpPr txBox="1">
            <a:spLocks noGrp="1"/>
          </p:cNvSpPr>
          <p:nvPr>
            <p:ph type="body" idx="1"/>
          </p:nvPr>
        </p:nvSpPr>
        <p:spPr>
          <a:xfrm>
            <a:off x="570071" y="1730420"/>
            <a:ext cx="8956743" cy="443841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Title Arrow 6">
  <p:cSld name="1_Section Title Arrow 6">
    <p:bg>
      <p:bgPr>
        <a:solidFill>
          <a:schemeClr val="accent2"/>
        </a:solidFill>
        <a:effectLst/>
      </p:bgPr>
    </p:bg>
    <p:spTree>
      <p:nvGrpSpPr>
        <p:cNvPr id="1" name="Shape 190"/>
        <p:cNvGrpSpPr/>
        <p:nvPr/>
      </p:nvGrpSpPr>
      <p:grpSpPr>
        <a:xfrm>
          <a:off x="0" y="0"/>
          <a:ext cx="0" cy="0"/>
          <a:chOff x="0" y="0"/>
          <a:chExt cx="0" cy="0"/>
        </a:xfrm>
      </p:grpSpPr>
      <p:sp>
        <p:nvSpPr>
          <p:cNvPr id="191" name="Google Shape;191;p40"/>
          <p:cNvSpPr/>
          <p:nvPr/>
        </p:nvSpPr>
        <p:spPr>
          <a:xfrm>
            <a:off x="123825" y="98998"/>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192" name="Google Shape;192;p40"/>
          <p:cNvGrpSpPr/>
          <p:nvPr/>
        </p:nvGrpSpPr>
        <p:grpSpPr>
          <a:xfrm>
            <a:off x="0" y="4477926"/>
            <a:ext cx="12192000" cy="2367623"/>
            <a:chOff x="228600" y="396"/>
            <a:chExt cx="14173200" cy="5028804"/>
          </a:xfrm>
        </p:grpSpPr>
        <p:sp>
          <p:nvSpPr>
            <p:cNvPr id="193" name="Google Shape;193;p40"/>
            <p:cNvSpPr/>
            <p:nvPr/>
          </p:nvSpPr>
          <p:spPr>
            <a:xfrm>
              <a:off x="228600" y="4880187"/>
              <a:ext cx="14173200" cy="149013"/>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4" name="Google Shape;194;p40"/>
            <p:cNvSpPr/>
            <p:nvPr/>
          </p:nvSpPr>
          <p:spPr>
            <a:xfrm>
              <a:off x="228600" y="4689651"/>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5" name="Google Shape;195;p40"/>
            <p:cNvSpPr/>
            <p:nvPr/>
          </p:nvSpPr>
          <p:spPr>
            <a:xfrm>
              <a:off x="228600" y="4495624"/>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6" name="Google Shape;196;p40"/>
            <p:cNvSpPr/>
            <p:nvPr/>
          </p:nvSpPr>
          <p:spPr>
            <a:xfrm>
              <a:off x="228600" y="4305476"/>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7" name="Google Shape;197;p40"/>
            <p:cNvSpPr/>
            <p:nvPr/>
          </p:nvSpPr>
          <p:spPr>
            <a:xfrm>
              <a:off x="228600" y="4111449"/>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8" name="Google Shape;198;p40"/>
            <p:cNvSpPr/>
            <p:nvPr/>
          </p:nvSpPr>
          <p:spPr>
            <a:xfrm>
              <a:off x="228600" y="3913540"/>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9" name="Google Shape;199;p40"/>
            <p:cNvSpPr/>
            <p:nvPr/>
          </p:nvSpPr>
          <p:spPr>
            <a:xfrm>
              <a:off x="228600" y="3713692"/>
              <a:ext cx="14173200" cy="39736"/>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0" name="Google Shape;200;p40"/>
            <p:cNvSpPr/>
            <p:nvPr/>
          </p:nvSpPr>
          <p:spPr>
            <a:xfrm rot="10800000">
              <a:off x="228600" y="2437920"/>
              <a:ext cx="14173200" cy="149013"/>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1" name="Google Shape;201;p40"/>
            <p:cNvSpPr/>
            <p:nvPr/>
          </p:nvSpPr>
          <p:spPr>
            <a:xfrm rot="10800000">
              <a:off x="228600" y="2648479"/>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2" name="Google Shape;202;p40"/>
            <p:cNvSpPr/>
            <p:nvPr/>
          </p:nvSpPr>
          <p:spPr>
            <a:xfrm rot="10800000">
              <a:off x="228600" y="2858029"/>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3" name="Google Shape;203;p40"/>
            <p:cNvSpPr/>
            <p:nvPr/>
          </p:nvSpPr>
          <p:spPr>
            <a:xfrm rot="10800000">
              <a:off x="228600" y="3067579"/>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4" name="Google Shape;204;p40"/>
            <p:cNvSpPr/>
            <p:nvPr/>
          </p:nvSpPr>
          <p:spPr>
            <a:xfrm rot="10800000">
              <a:off x="228600" y="3281009"/>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5" name="Google Shape;205;p40"/>
            <p:cNvSpPr/>
            <p:nvPr/>
          </p:nvSpPr>
          <p:spPr>
            <a:xfrm rot="10800000">
              <a:off x="228600" y="3496381"/>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6" name="Google Shape;206;p40"/>
            <p:cNvSpPr/>
            <p:nvPr/>
          </p:nvSpPr>
          <p:spPr>
            <a:xfrm>
              <a:off x="228600" y="2249247"/>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7" name="Google Shape;207;p40"/>
            <p:cNvSpPr/>
            <p:nvPr/>
          </p:nvSpPr>
          <p:spPr>
            <a:xfrm>
              <a:off x="228600" y="2055219"/>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8" name="Google Shape;208;p40"/>
            <p:cNvSpPr/>
            <p:nvPr/>
          </p:nvSpPr>
          <p:spPr>
            <a:xfrm>
              <a:off x="228600" y="1865072"/>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9" name="Google Shape;209;p40"/>
            <p:cNvSpPr/>
            <p:nvPr/>
          </p:nvSpPr>
          <p:spPr>
            <a:xfrm>
              <a:off x="228600" y="1671044"/>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0" name="Google Shape;210;p40"/>
            <p:cNvSpPr/>
            <p:nvPr/>
          </p:nvSpPr>
          <p:spPr>
            <a:xfrm>
              <a:off x="228600" y="1473135"/>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1" name="Google Shape;211;p40"/>
            <p:cNvSpPr/>
            <p:nvPr/>
          </p:nvSpPr>
          <p:spPr>
            <a:xfrm>
              <a:off x="228600" y="1273287"/>
              <a:ext cx="14173200" cy="39736"/>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2" name="Google Shape;212;p40"/>
            <p:cNvSpPr/>
            <p:nvPr/>
          </p:nvSpPr>
          <p:spPr>
            <a:xfrm rot="10800000">
              <a:off x="228600" y="396"/>
              <a:ext cx="14173200" cy="149013"/>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3" name="Google Shape;213;p40"/>
            <p:cNvSpPr/>
            <p:nvPr/>
          </p:nvSpPr>
          <p:spPr>
            <a:xfrm rot="10800000">
              <a:off x="228600" y="210955"/>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4" name="Google Shape;214;p40"/>
            <p:cNvSpPr/>
            <p:nvPr/>
          </p:nvSpPr>
          <p:spPr>
            <a:xfrm rot="10800000">
              <a:off x="228600" y="420505"/>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5" name="Google Shape;215;p40"/>
            <p:cNvSpPr/>
            <p:nvPr/>
          </p:nvSpPr>
          <p:spPr>
            <a:xfrm rot="10800000">
              <a:off x="228600" y="630055"/>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6" name="Google Shape;216;p40"/>
            <p:cNvSpPr/>
            <p:nvPr/>
          </p:nvSpPr>
          <p:spPr>
            <a:xfrm rot="10800000">
              <a:off x="228600" y="843486"/>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7" name="Google Shape;217;p40"/>
            <p:cNvSpPr/>
            <p:nvPr/>
          </p:nvSpPr>
          <p:spPr>
            <a:xfrm rot="10800000">
              <a:off x="228600" y="1058857"/>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218" name="Google Shape;218;p40"/>
          <p:cNvSpPr/>
          <p:nvPr/>
        </p:nvSpPr>
        <p:spPr>
          <a:xfrm rot="-8100000">
            <a:off x="334006" y="1732887"/>
            <a:ext cx="3590223" cy="3590223"/>
          </a:xfrm>
          <a:prstGeom prst="corner">
            <a:avLst>
              <a:gd name="adj1" fmla="val 20121"/>
              <a:gd name="adj2" fmla="val 20273"/>
            </a:avLst>
          </a:prstGeom>
          <a:solidFill>
            <a:srgbClr val="FEE7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219" name="Google Shape;219;p40"/>
          <p:cNvSpPr txBox="1">
            <a:spLocks noGrp="1"/>
          </p:cNvSpPr>
          <p:nvPr>
            <p:ph type="title"/>
          </p:nvPr>
        </p:nvSpPr>
        <p:spPr>
          <a:xfrm>
            <a:off x="5019675" y="3429000"/>
            <a:ext cx="6213933" cy="1003824"/>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03030"/>
              </a:buClr>
              <a:buSzPts val="2800"/>
              <a:buFont typeface="DM Sans Medium"/>
              <a:buNone/>
              <a:defRPr sz="2800" b="0" i="0" strike="noStrike">
                <a:solidFill>
                  <a:srgbClr val="303030"/>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Text Large Arrow 2">
  <p:cSld name="3_Title Text Large Arrow 2">
    <p:spTree>
      <p:nvGrpSpPr>
        <p:cNvPr id="1" name="Shape 220"/>
        <p:cNvGrpSpPr/>
        <p:nvPr/>
      </p:nvGrpSpPr>
      <p:grpSpPr>
        <a:xfrm>
          <a:off x="0" y="0"/>
          <a:ext cx="0" cy="0"/>
          <a:chOff x="0" y="0"/>
          <a:chExt cx="0" cy="0"/>
        </a:xfrm>
      </p:grpSpPr>
      <p:sp>
        <p:nvSpPr>
          <p:cNvPr id="221" name="Google Shape;221;p41"/>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DDA200"/>
              </a:buClr>
              <a:buSzPts val="3600"/>
              <a:buFont typeface="DM Sans Medium"/>
              <a:buNone/>
              <a:defRPr sz="3600">
                <a:solidFill>
                  <a:srgbClr val="DDA2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41"/>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223" name="Google Shape;223;p41"/>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grpSp>
        <p:nvGrpSpPr>
          <p:cNvPr id="224" name="Google Shape;224;p41"/>
          <p:cNvGrpSpPr/>
          <p:nvPr/>
        </p:nvGrpSpPr>
        <p:grpSpPr>
          <a:xfrm rot="10800000">
            <a:off x="9578507" y="1351879"/>
            <a:ext cx="2061232" cy="3419064"/>
            <a:chOff x="5962307" y="432768"/>
            <a:chExt cx="1057621" cy="1754327"/>
          </a:xfrm>
        </p:grpSpPr>
        <p:sp>
          <p:nvSpPr>
            <p:cNvPr id="225" name="Google Shape;225;p41"/>
            <p:cNvSpPr/>
            <p:nvPr/>
          </p:nvSpPr>
          <p:spPr>
            <a:xfrm rot="8100000">
              <a:off x="5871258" y="1536756"/>
              <a:ext cx="1230581" cy="252197"/>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226" name="Google Shape;226;p41"/>
            <p:cNvSpPr/>
            <p:nvPr/>
          </p:nvSpPr>
          <p:spPr>
            <a:xfrm rot="-8100000">
              <a:off x="5880397" y="830911"/>
              <a:ext cx="1230581" cy="252197"/>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227" name="Google Shape;227;p41"/>
          <p:cNvSpPr txBox="1">
            <a:spLocks noGrp="1"/>
          </p:cNvSpPr>
          <p:nvPr>
            <p:ph type="body" idx="1"/>
          </p:nvPr>
        </p:nvSpPr>
        <p:spPr>
          <a:xfrm>
            <a:off x="570071" y="1730420"/>
            <a:ext cx="8956743" cy="443841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wo Columns w/arrow 2">
  <p:cSld name="2_Two Columns w/arrow 2">
    <p:spTree>
      <p:nvGrpSpPr>
        <p:cNvPr id="1" name="Shape 228"/>
        <p:cNvGrpSpPr/>
        <p:nvPr/>
      </p:nvGrpSpPr>
      <p:grpSpPr>
        <a:xfrm>
          <a:off x="0" y="0"/>
          <a:ext cx="0" cy="0"/>
          <a:chOff x="0" y="0"/>
          <a:chExt cx="0" cy="0"/>
        </a:xfrm>
      </p:grpSpPr>
      <p:sp>
        <p:nvSpPr>
          <p:cNvPr id="229" name="Google Shape;229;p42"/>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0" name="Google Shape;230;p42"/>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31" name="Google Shape;231;p42"/>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232" name="Google Shape;232;p42"/>
          <p:cNvGrpSpPr/>
          <p:nvPr/>
        </p:nvGrpSpPr>
        <p:grpSpPr>
          <a:xfrm>
            <a:off x="481582" y="896740"/>
            <a:ext cx="430723" cy="760860"/>
            <a:chOff x="5962307" y="432768"/>
            <a:chExt cx="1057621" cy="1754327"/>
          </a:xfrm>
        </p:grpSpPr>
        <p:sp>
          <p:nvSpPr>
            <p:cNvPr id="233" name="Google Shape;233;p42"/>
            <p:cNvSpPr/>
            <p:nvPr/>
          </p:nvSpPr>
          <p:spPr>
            <a:xfrm rot="8100000">
              <a:off x="5871258" y="1536756"/>
              <a:ext cx="1230581" cy="25219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234" name="Google Shape;234;p42"/>
            <p:cNvSpPr/>
            <p:nvPr/>
          </p:nvSpPr>
          <p:spPr>
            <a:xfrm rot="-8100000">
              <a:off x="5880397" y="830911"/>
              <a:ext cx="1230581" cy="25219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235" name="Google Shape;235;p4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Section Title Arrow 7">
  <p:cSld name="1_Section Title Arrow 7">
    <p:bg>
      <p:bgPr>
        <a:solidFill>
          <a:srgbClr val="BFBFBF"/>
        </a:solidFill>
        <a:effectLst/>
      </p:bgPr>
    </p:bg>
    <p:spTree>
      <p:nvGrpSpPr>
        <p:cNvPr id="1" name="Shape 236"/>
        <p:cNvGrpSpPr/>
        <p:nvPr/>
      </p:nvGrpSpPr>
      <p:grpSpPr>
        <a:xfrm>
          <a:off x="0" y="0"/>
          <a:ext cx="0" cy="0"/>
          <a:chOff x="0" y="0"/>
          <a:chExt cx="0" cy="0"/>
        </a:xfrm>
      </p:grpSpPr>
      <p:sp>
        <p:nvSpPr>
          <p:cNvPr id="237" name="Google Shape;237;p92"/>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8" name="Google Shape;238;p92"/>
          <p:cNvSpPr txBox="1">
            <a:spLocks noGrp="1"/>
          </p:cNvSpPr>
          <p:nvPr>
            <p:ph type="title"/>
          </p:nvPr>
        </p:nvSpPr>
        <p:spPr>
          <a:xfrm>
            <a:off x="5212079" y="3429000"/>
            <a:ext cx="6608445" cy="982678"/>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F4042"/>
              </a:buClr>
              <a:buSzPts val="3000"/>
              <a:buFont typeface="DM Sans Medium"/>
              <a:buNone/>
              <a:defRPr sz="3000" b="0" i="0">
                <a:solidFill>
                  <a:srgbClr val="3F4042"/>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39" name="Google Shape;239;p92"/>
          <p:cNvGrpSpPr/>
          <p:nvPr/>
        </p:nvGrpSpPr>
        <p:grpSpPr>
          <a:xfrm>
            <a:off x="0" y="4477926"/>
            <a:ext cx="12192000" cy="2367623"/>
            <a:chOff x="228600" y="396"/>
            <a:chExt cx="14173200" cy="5028804"/>
          </a:xfrm>
        </p:grpSpPr>
        <p:sp>
          <p:nvSpPr>
            <p:cNvPr id="240" name="Google Shape;240;p92"/>
            <p:cNvSpPr/>
            <p:nvPr/>
          </p:nvSpPr>
          <p:spPr>
            <a:xfrm>
              <a:off x="228600" y="4880187"/>
              <a:ext cx="14173200" cy="149013"/>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1" name="Google Shape;241;p92"/>
            <p:cNvSpPr/>
            <p:nvPr/>
          </p:nvSpPr>
          <p:spPr>
            <a:xfrm>
              <a:off x="228600" y="4689651"/>
              <a:ext cx="14173200" cy="12899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2" name="Google Shape;242;p92"/>
            <p:cNvSpPr/>
            <p:nvPr/>
          </p:nvSpPr>
          <p:spPr>
            <a:xfrm>
              <a:off x="228600" y="4495624"/>
              <a:ext cx="14173200" cy="113467"/>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3" name="Google Shape;243;p92"/>
            <p:cNvSpPr/>
            <p:nvPr/>
          </p:nvSpPr>
          <p:spPr>
            <a:xfrm>
              <a:off x="228600" y="4305476"/>
              <a:ext cx="14173200" cy="94065"/>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4" name="Google Shape;244;p92"/>
            <p:cNvSpPr/>
            <p:nvPr/>
          </p:nvSpPr>
          <p:spPr>
            <a:xfrm>
              <a:off x="228600" y="4111449"/>
              <a:ext cx="14173200" cy="74662"/>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5" name="Google Shape;245;p92"/>
            <p:cNvSpPr/>
            <p:nvPr/>
          </p:nvSpPr>
          <p:spPr>
            <a:xfrm>
              <a:off x="228600" y="3913540"/>
              <a:ext cx="14173200" cy="57199"/>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6" name="Google Shape;246;p92"/>
            <p:cNvSpPr/>
            <p:nvPr/>
          </p:nvSpPr>
          <p:spPr>
            <a:xfrm>
              <a:off x="228600" y="3713692"/>
              <a:ext cx="14173200" cy="39736"/>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7" name="Google Shape;247;p92"/>
            <p:cNvSpPr/>
            <p:nvPr/>
          </p:nvSpPr>
          <p:spPr>
            <a:xfrm rot="10800000">
              <a:off x="228600" y="2437920"/>
              <a:ext cx="14173200" cy="149013"/>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8" name="Google Shape;248;p92"/>
            <p:cNvSpPr/>
            <p:nvPr/>
          </p:nvSpPr>
          <p:spPr>
            <a:xfrm rot="10800000">
              <a:off x="228600" y="2648479"/>
              <a:ext cx="14173200" cy="12899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9" name="Google Shape;249;p92"/>
            <p:cNvSpPr/>
            <p:nvPr/>
          </p:nvSpPr>
          <p:spPr>
            <a:xfrm rot="10800000">
              <a:off x="228600" y="2858029"/>
              <a:ext cx="14173200" cy="113467"/>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0" name="Google Shape;250;p92"/>
            <p:cNvSpPr/>
            <p:nvPr/>
          </p:nvSpPr>
          <p:spPr>
            <a:xfrm rot="10800000">
              <a:off x="228600" y="3067579"/>
              <a:ext cx="14173200" cy="94065"/>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1" name="Google Shape;251;p92"/>
            <p:cNvSpPr/>
            <p:nvPr/>
          </p:nvSpPr>
          <p:spPr>
            <a:xfrm rot="10800000">
              <a:off x="228600" y="3281009"/>
              <a:ext cx="14173200" cy="74662"/>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2" name="Google Shape;252;p92"/>
            <p:cNvSpPr/>
            <p:nvPr/>
          </p:nvSpPr>
          <p:spPr>
            <a:xfrm rot="10800000">
              <a:off x="228600" y="3496381"/>
              <a:ext cx="14173200" cy="57199"/>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3" name="Google Shape;253;p92"/>
            <p:cNvSpPr/>
            <p:nvPr/>
          </p:nvSpPr>
          <p:spPr>
            <a:xfrm>
              <a:off x="228600" y="2249247"/>
              <a:ext cx="14173200" cy="12899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4" name="Google Shape;254;p92"/>
            <p:cNvSpPr/>
            <p:nvPr/>
          </p:nvSpPr>
          <p:spPr>
            <a:xfrm>
              <a:off x="228600" y="2055219"/>
              <a:ext cx="14173200" cy="113467"/>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5" name="Google Shape;255;p92"/>
            <p:cNvSpPr/>
            <p:nvPr/>
          </p:nvSpPr>
          <p:spPr>
            <a:xfrm>
              <a:off x="228600" y="1865072"/>
              <a:ext cx="14173200" cy="94065"/>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6" name="Google Shape;256;p92"/>
            <p:cNvSpPr/>
            <p:nvPr/>
          </p:nvSpPr>
          <p:spPr>
            <a:xfrm>
              <a:off x="228600" y="1671044"/>
              <a:ext cx="14173200" cy="74662"/>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7" name="Google Shape;257;p92"/>
            <p:cNvSpPr/>
            <p:nvPr/>
          </p:nvSpPr>
          <p:spPr>
            <a:xfrm>
              <a:off x="228600" y="1473135"/>
              <a:ext cx="14173200" cy="57199"/>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8" name="Google Shape;258;p92"/>
            <p:cNvSpPr/>
            <p:nvPr/>
          </p:nvSpPr>
          <p:spPr>
            <a:xfrm>
              <a:off x="228600" y="1273287"/>
              <a:ext cx="14173200" cy="39736"/>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9" name="Google Shape;259;p92"/>
            <p:cNvSpPr/>
            <p:nvPr/>
          </p:nvSpPr>
          <p:spPr>
            <a:xfrm rot="10800000">
              <a:off x="228600" y="396"/>
              <a:ext cx="14173200" cy="149013"/>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0" name="Google Shape;260;p92"/>
            <p:cNvSpPr/>
            <p:nvPr/>
          </p:nvSpPr>
          <p:spPr>
            <a:xfrm rot="10800000">
              <a:off x="228600" y="210955"/>
              <a:ext cx="14173200" cy="12899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1" name="Google Shape;261;p92"/>
            <p:cNvSpPr/>
            <p:nvPr/>
          </p:nvSpPr>
          <p:spPr>
            <a:xfrm rot="10800000">
              <a:off x="228600" y="420505"/>
              <a:ext cx="14173200" cy="113467"/>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2" name="Google Shape;262;p92"/>
            <p:cNvSpPr/>
            <p:nvPr/>
          </p:nvSpPr>
          <p:spPr>
            <a:xfrm rot="10800000">
              <a:off x="228600" y="630055"/>
              <a:ext cx="14173200" cy="94065"/>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3" name="Google Shape;263;p92"/>
            <p:cNvSpPr/>
            <p:nvPr/>
          </p:nvSpPr>
          <p:spPr>
            <a:xfrm rot="10800000">
              <a:off x="228600" y="843486"/>
              <a:ext cx="14173200" cy="74662"/>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4" name="Google Shape;264;p92"/>
            <p:cNvSpPr/>
            <p:nvPr/>
          </p:nvSpPr>
          <p:spPr>
            <a:xfrm rot="10800000">
              <a:off x="228600" y="1058857"/>
              <a:ext cx="14173200" cy="57199"/>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265" name="Google Shape;265;p92"/>
          <p:cNvSpPr/>
          <p:nvPr/>
        </p:nvSpPr>
        <p:spPr>
          <a:xfrm rot="-8100000">
            <a:off x="334006" y="1732887"/>
            <a:ext cx="3590223" cy="3590223"/>
          </a:xfrm>
          <a:prstGeom prst="corner">
            <a:avLst>
              <a:gd name="adj1" fmla="val 20121"/>
              <a:gd name="adj2" fmla="val 20273"/>
            </a:avLst>
          </a:prstGeom>
          <a:solidFill>
            <a:srgbClr val="D6D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Title Text Large Arrow 2">
  <p:cSld name="5_Title Text Large Arrow 2">
    <p:spTree>
      <p:nvGrpSpPr>
        <p:cNvPr id="1" name="Shape 266"/>
        <p:cNvGrpSpPr/>
        <p:nvPr/>
      </p:nvGrpSpPr>
      <p:grpSpPr>
        <a:xfrm>
          <a:off x="0" y="0"/>
          <a:ext cx="0" cy="0"/>
          <a:chOff x="0" y="0"/>
          <a:chExt cx="0" cy="0"/>
        </a:xfrm>
      </p:grpSpPr>
      <p:sp>
        <p:nvSpPr>
          <p:cNvPr id="267" name="Google Shape;267;p72"/>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8B8E91"/>
              </a:buClr>
              <a:buSzPts val="3600"/>
              <a:buFont typeface="DM Sans Medium"/>
              <a:buNone/>
              <a:defRPr sz="3600">
                <a:solidFill>
                  <a:srgbClr val="8B8E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72"/>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269" name="Google Shape;269;p72"/>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grpSp>
        <p:nvGrpSpPr>
          <p:cNvPr id="270" name="Google Shape;270;p72"/>
          <p:cNvGrpSpPr/>
          <p:nvPr/>
        </p:nvGrpSpPr>
        <p:grpSpPr>
          <a:xfrm rot="10800000">
            <a:off x="9578507" y="1351879"/>
            <a:ext cx="2061232" cy="3419064"/>
            <a:chOff x="5962307" y="432768"/>
            <a:chExt cx="1057621" cy="1754327"/>
          </a:xfrm>
        </p:grpSpPr>
        <p:sp>
          <p:nvSpPr>
            <p:cNvPr id="271" name="Google Shape;271;p72"/>
            <p:cNvSpPr/>
            <p:nvPr/>
          </p:nvSpPr>
          <p:spPr>
            <a:xfrm rot="8100000">
              <a:off x="5871258" y="1536756"/>
              <a:ext cx="1230581" cy="252197"/>
            </a:xfrm>
            <a:prstGeom prst="rect">
              <a:avLst/>
            </a:prstGeom>
            <a:solidFill>
              <a:srgbClr val="8B8E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272" name="Google Shape;272;p72"/>
            <p:cNvSpPr/>
            <p:nvPr/>
          </p:nvSpPr>
          <p:spPr>
            <a:xfrm rot="-8100000">
              <a:off x="5880397" y="830911"/>
              <a:ext cx="1230581" cy="252197"/>
            </a:xfrm>
            <a:prstGeom prst="rect">
              <a:avLst/>
            </a:prstGeom>
            <a:solidFill>
              <a:srgbClr val="8B8E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273" name="Google Shape;273;p72"/>
          <p:cNvSpPr txBox="1">
            <a:spLocks noGrp="1"/>
          </p:cNvSpPr>
          <p:nvPr>
            <p:ph type="body" idx="1"/>
          </p:nvPr>
        </p:nvSpPr>
        <p:spPr>
          <a:xfrm>
            <a:off x="570071" y="1730420"/>
            <a:ext cx="8956743" cy="443841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Break Quote 1">
  <p:cSld name="Section Break Quote 1">
    <p:spTree>
      <p:nvGrpSpPr>
        <p:cNvPr id="1" name="Shape 274"/>
        <p:cNvGrpSpPr/>
        <p:nvPr/>
      </p:nvGrpSpPr>
      <p:grpSpPr>
        <a:xfrm>
          <a:off x="0" y="0"/>
          <a:ext cx="0" cy="0"/>
          <a:chOff x="0" y="0"/>
          <a:chExt cx="0" cy="0"/>
        </a:xfrm>
      </p:grpSpPr>
      <p:sp>
        <p:nvSpPr>
          <p:cNvPr id="275" name="Google Shape;275;p43"/>
          <p:cNvSpPr txBox="1">
            <a:spLocks noGrp="1"/>
          </p:cNvSpPr>
          <p:nvPr>
            <p:ph type="title"/>
          </p:nvPr>
        </p:nvSpPr>
        <p:spPr>
          <a:xfrm>
            <a:off x="3487003" y="1428750"/>
            <a:ext cx="8359253" cy="423862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p43"/>
          <p:cNvSpPr/>
          <p:nvPr/>
        </p:nvSpPr>
        <p:spPr>
          <a:xfrm rot="-8100000">
            <a:off x="588337" y="2507701"/>
            <a:ext cx="2080724" cy="2080724"/>
          </a:xfrm>
          <a:prstGeom prst="corner">
            <a:avLst>
              <a:gd name="adj1" fmla="val 20121"/>
              <a:gd name="adj2" fmla="val 20273"/>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277" name="Google Shape;277;p43"/>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444500" y="95251"/>
            <a:ext cx="104749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0"/>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52" name="Google Shape;52;p30"/>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lumns w/arrow">
  <p:cSld name="Two Columns w/arrow">
    <p:spTree>
      <p:nvGrpSpPr>
        <p:cNvPr id="1" name="Shape 278"/>
        <p:cNvGrpSpPr/>
        <p:nvPr/>
      </p:nvGrpSpPr>
      <p:grpSpPr>
        <a:xfrm>
          <a:off x="0" y="0"/>
          <a:ext cx="0" cy="0"/>
          <a:chOff x="0" y="0"/>
          <a:chExt cx="0" cy="0"/>
        </a:xfrm>
      </p:grpSpPr>
      <p:sp>
        <p:nvSpPr>
          <p:cNvPr id="279" name="Google Shape;279;p46"/>
          <p:cNvSpPr txBox="1">
            <a:spLocks noGrp="1"/>
          </p:cNvSpPr>
          <p:nvPr>
            <p:ph type="title"/>
          </p:nvPr>
        </p:nvSpPr>
        <p:spPr>
          <a:xfrm>
            <a:off x="444500" y="95250"/>
            <a:ext cx="104749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46"/>
          <p:cNvSpPr txBox="1">
            <a:spLocks noGrp="1"/>
          </p:cNvSpPr>
          <p:nvPr>
            <p:ph type="sldNum" idx="12"/>
          </p:nvPr>
        </p:nvSpPr>
        <p:spPr>
          <a:xfrm>
            <a:off x="8508214" y="6397625"/>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81" name="Google Shape;281;p46"/>
          <p:cNvSpPr txBox="1">
            <a:spLocks noGrp="1"/>
          </p:cNvSpPr>
          <p:nvPr>
            <p:ph type="body" idx="1"/>
          </p:nvPr>
        </p:nvSpPr>
        <p:spPr>
          <a:xfrm>
            <a:off x="1719385" y="1187939"/>
            <a:ext cx="9447361" cy="4740051"/>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500"/>
              </a:spcBef>
              <a:spcAft>
                <a:spcPts val="0"/>
              </a:spcAft>
              <a:buClr>
                <a:schemeClr val="dk1"/>
              </a:buClr>
              <a:buSzPts val="3200"/>
              <a:buFont typeface="Arial"/>
              <a:buChar char="•"/>
              <a:defRPr sz="3200"/>
            </a:lvl1pPr>
            <a:lvl2pPr marL="914400" lvl="1" indent="-406400" algn="l">
              <a:lnSpc>
                <a:spcPct val="110000"/>
              </a:lnSpc>
              <a:spcBef>
                <a:spcPts val="333"/>
              </a:spcBef>
              <a:spcAft>
                <a:spcPts val="0"/>
              </a:spcAft>
              <a:buClr>
                <a:schemeClr val="dk1"/>
              </a:buClr>
              <a:buSzPts val="2800"/>
              <a:buFont typeface="Arial"/>
              <a:buChar char="•"/>
              <a:defRPr sz="2800"/>
            </a:lvl2pPr>
            <a:lvl3pPr marL="1371600" lvl="2" indent="-381000" algn="l">
              <a:lnSpc>
                <a:spcPct val="110000"/>
              </a:lnSpc>
              <a:spcBef>
                <a:spcPts val="333"/>
              </a:spcBef>
              <a:spcAft>
                <a:spcPts val="0"/>
              </a:spcAft>
              <a:buClr>
                <a:schemeClr val="dk1"/>
              </a:buClr>
              <a:buSzPts val="2400"/>
              <a:buFont typeface="Arial"/>
              <a:buChar char="•"/>
              <a:defRPr sz="2400"/>
            </a:lvl3pPr>
            <a:lvl4pPr marL="1828800" lvl="3" indent="-355600" algn="l">
              <a:lnSpc>
                <a:spcPct val="110000"/>
              </a:lnSpc>
              <a:spcBef>
                <a:spcPts val="250"/>
              </a:spcBef>
              <a:spcAft>
                <a:spcPts val="0"/>
              </a:spcAft>
              <a:buClr>
                <a:schemeClr val="dk1"/>
              </a:buClr>
              <a:buSzPts val="2000"/>
              <a:buFont typeface="Arial"/>
              <a:buChar char="•"/>
              <a:defRPr sz="2000"/>
            </a:lvl4pPr>
            <a:lvl5pPr marL="2286000" lvl="4" indent="-342900" algn="l">
              <a:lnSpc>
                <a:spcPct val="110000"/>
              </a:lnSpc>
              <a:spcBef>
                <a:spcPts val="250"/>
              </a:spcBef>
              <a:spcAft>
                <a:spcPts val="0"/>
              </a:spcAft>
              <a:buClr>
                <a:schemeClr val="dk1"/>
              </a:buClr>
              <a:buSzPts val="1800"/>
              <a:buFont typeface="Arial"/>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82" name="Google Shape;282;p46"/>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283" name="Google Shape;283;p46"/>
          <p:cNvGrpSpPr/>
          <p:nvPr/>
        </p:nvGrpSpPr>
        <p:grpSpPr>
          <a:xfrm>
            <a:off x="672368" y="1400935"/>
            <a:ext cx="881438" cy="1462083"/>
            <a:chOff x="5962307" y="432768"/>
            <a:chExt cx="1057621" cy="1754327"/>
          </a:xfrm>
        </p:grpSpPr>
        <p:sp>
          <p:nvSpPr>
            <p:cNvPr id="284" name="Google Shape;284;p46"/>
            <p:cNvSpPr/>
            <p:nvPr/>
          </p:nvSpPr>
          <p:spPr>
            <a:xfrm rot="8100000">
              <a:off x="5871258" y="1536756"/>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85" name="Google Shape;285;p46"/>
            <p:cNvSpPr/>
            <p:nvPr/>
          </p:nvSpPr>
          <p:spPr>
            <a:xfrm rot="-8100000">
              <a:off x="5880397" y="830911"/>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lumns Icon">
  <p:cSld name="Two Columns Icon">
    <p:spTree>
      <p:nvGrpSpPr>
        <p:cNvPr id="1" name="Shape 286"/>
        <p:cNvGrpSpPr/>
        <p:nvPr/>
      </p:nvGrpSpPr>
      <p:grpSpPr>
        <a:xfrm>
          <a:off x="0" y="0"/>
          <a:ext cx="0" cy="0"/>
          <a:chOff x="0" y="0"/>
          <a:chExt cx="0" cy="0"/>
        </a:xfrm>
      </p:grpSpPr>
      <p:sp>
        <p:nvSpPr>
          <p:cNvPr id="287" name="Google Shape;287;p47"/>
          <p:cNvSpPr txBox="1">
            <a:spLocks noGrp="1"/>
          </p:cNvSpPr>
          <p:nvPr>
            <p:ph type="title"/>
          </p:nvPr>
        </p:nvSpPr>
        <p:spPr>
          <a:xfrm>
            <a:off x="444500" y="121080"/>
            <a:ext cx="104749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47"/>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289" name="Google Shape;289;p47"/>
          <p:cNvCxnSpPr/>
          <p:nvPr/>
        </p:nvCxnSpPr>
        <p:spPr>
          <a:xfrm>
            <a:off x="445975" y="857865"/>
            <a:ext cx="11231830" cy="0"/>
          </a:xfrm>
          <a:prstGeom prst="straightConnector1">
            <a:avLst/>
          </a:prstGeom>
          <a:noFill/>
          <a:ln w="9525" cap="flat" cmpd="sng">
            <a:solidFill>
              <a:srgbClr val="BCBEC0"/>
            </a:solidFill>
            <a:prstDash val="solid"/>
            <a:round/>
            <a:headEnd type="none" w="sm" len="sm"/>
            <a:tailEnd type="none" w="sm" len="sm"/>
          </a:ln>
        </p:spPr>
      </p:cxnSp>
      <p:sp>
        <p:nvSpPr>
          <p:cNvPr id="290" name="Google Shape;290;p47"/>
          <p:cNvSpPr>
            <a:spLocks noGrp="1"/>
          </p:cNvSpPr>
          <p:nvPr>
            <p:ph type="pic" idx="2"/>
          </p:nvPr>
        </p:nvSpPr>
        <p:spPr>
          <a:xfrm>
            <a:off x="444500" y="1311560"/>
            <a:ext cx="1440656" cy="1440657"/>
          </a:xfrm>
          <a:prstGeom prst="rect">
            <a:avLst/>
          </a:prstGeom>
          <a:noFill/>
          <a:ln>
            <a:noFill/>
          </a:ln>
        </p:spPr>
      </p:sp>
      <p:sp>
        <p:nvSpPr>
          <p:cNvPr id="291" name="Google Shape;291;p47"/>
          <p:cNvSpPr txBox="1">
            <a:spLocks noGrp="1"/>
          </p:cNvSpPr>
          <p:nvPr>
            <p:ph type="body" idx="1"/>
          </p:nvPr>
        </p:nvSpPr>
        <p:spPr>
          <a:xfrm>
            <a:off x="2110154" y="1187939"/>
            <a:ext cx="9056592" cy="4740051"/>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3200"/>
              <a:buFont typeface="Arial"/>
              <a:buNone/>
              <a:defRPr sz="3200"/>
            </a:lvl1pPr>
            <a:lvl2pPr marL="914400" lvl="1" indent="-406400" algn="l">
              <a:lnSpc>
                <a:spcPct val="110000"/>
              </a:lnSpc>
              <a:spcBef>
                <a:spcPts val="333"/>
              </a:spcBef>
              <a:spcAft>
                <a:spcPts val="0"/>
              </a:spcAft>
              <a:buClr>
                <a:schemeClr val="dk1"/>
              </a:buClr>
              <a:buSzPts val="2800"/>
              <a:buFont typeface="Arial"/>
              <a:buChar char="•"/>
              <a:defRPr sz="2800"/>
            </a:lvl2pPr>
            <a:lvl3pPr marL="1371600" lvl="2" indent="-381000" algn="l">
              <a:lnSpc>
                <a:spcPct val="110000"/>
              </a:lnSpc>
              <a:spcBef>
                <a:spcPts val="333"/>
              </a:spcBef>
              <a:spcAft>
                <a:spcPts val="0"/>
              </a:spcAft>
              <a:buClr>
                <a:schemeClr val="dk1"/>
              </a:buClr>
              <a:buSzPts val="2400"/>
              <a:buFont typeface="Arial"/>
              <a:buChar char="•"/>
              <a:defRPr sz="2400"/>
            </a:lvl3pPr>
            <a:lvl4pPr marL="1828800" lvl="3" indent="-355600" algn="l">
              <a:lnSpc>
                <a:spcPct val="110000"/>
              </a:lnSpc>
              <a:spcBef>
                <a:spcPts val="250"/>
              </a:spcBef>
              <a:spcAft>
                <a:spcPts val="0"/>
              </a:spcAft>
              <a:buClr>
                <a:schemeClr val="dk1"/>
              </a:buClr>
              <a:buSzPts val="2000"/>
              <a:buFont typeface="Arial"/>
              <a:buChar char="•"/>
              <a:defRPr sz="2000"/>
            </a:lvl4pPr>
            <a:lvl5pPr marL="2286000" lvl="4" indent="-342900" algn="l">
              <a:lnSpc>
                <a:spcPct val="110000"/>
              </a:lnSpc>
              <a:spcBef>
                <a:spcPts val="250"/>
              </a:spcBef>
              <a:spcAft>
                <a:spcPts val="0"/>
              </a:spcAft>
              <a:buClr>
                <a:schemeClr val="dk1"/>
              </a:buClr>
              <a:buSzPts val="1800"/>
              <a:buFont typeface="Arial"/>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Bullets Photo">
  <p:cSld name="Title Bullets Photo">
    <p:spTree>
      <p:nvGrpSpPr>
        <p:cNvPr id="1" name="Shape 292"/>
        <p:cNvGrpSpPr/>
        <p:nvPr/>
      </p:nvGrpSpPr>
      <p:grpSpPr>
        <a:xfrm>
          <a:off x="0" y="0"/>
          <a:ext cx="0" cy="0"/>
          <a:chOff x="0" y="0"/>
          <a:chExt cx="0" cy="0"/>
        </a:xfrm>
      </p:grpSpPr>
      <p:sp>
        <p:nvSpPr>
          <p:cNvPr id="293" name="Google Shape;293;p48"/>
          <p:cNvSpPr txBox="1">
            <a:spLocks noGrp="1"/>
          </p:cNvSpPr>
          <p:nvPr>
            <p:ph type="title"/>
          </p:nvPr>
        </p:nvSpPr>
        <p:spPr>
          <a:xfrm>
            <a:off x="444500" y="95250"/>
            <a:ext cx="991886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p48"/>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95" name="Google Shape;295;p48"/>
          <p:cNvSpPr txBox="1">
            <a:spLocks noGrp="1"/>
          </p:cNvSpPr>
          <p:nvPr>
            <p:ph type="body" idx="1"/>
          </p:nvPr>
        </p:nvSpPr>
        <p:spPr>
          <a:xfrm>
            <a:off x="603249" y="1397000"/>
            <a:ext cx="5206999" cy="4530991"/>
          </a:xfrm>
          <a:prstGeom prst="rect">
            <a:avLst/>
          </a:prstGeom>
          <a:noFill/>
          <a:ln>
            <a:noFill/>
          </a:ln>
        </p:spPr>
        <p:txBody>
          <a:bodyPr spcFirstLastPara="1" wrap="square" lIns="0" tIns="45700" rIns="0" bIns="45700" anchor="t" anchorCtr="0">
            <a:noAutofit/>
          </a:bodyPr>
          <a:lstStyle>
            <a:lvl1pPr marL="457200" lvl="0" indent="-406400" algn="l">
              <a:lnSpc>
                <a:spcPct val="110000"/>
              </a:lnSpc>
              <a:spcBef>
                <a:spcPts val="500"/>
              </a:spcBef>
              <a:spcAft>
                <a:spcPts val="0"/>
              </a:spcAft>
              <a:buClr>
                <a:schemeClr val="dk1"/>
              </a:buClr>
              <a:buSzPts val="2800"/>
              <a:buChar char="•"/>
              <a:defRPr sz="2800"/>
            </a:lvl1pPr>
            <a:lvl2pPr marL="914400" lvl="1" indent="-381000" algn="l">
              <a:lnSpc>
                <a:spcPct val="110000"/>
              </a:lnSpc>
              <a:spcBef>
                <a:spcPts val="333"/>
              </a:spcBef>
              <a:spcAft>
                <a:spcPts val="0"/>
              </a:spcAft>
              <a:buClr>
                <a:schemeClr val="dk1"/>
              </a:buClr>
              <a:buSzPts val="2400"/>
              <a:buChar char="-"/>
              <a:defRPr sz="2400"/>
            </a:lvl2pPr>
            <a:lvl3pPr marL="1371600" lvl="2" indent="-355600" algn="l">
              <a:lnSpc>
                <a:spcPct val="110000"/>
              </a:lnSpc>
              <a:spcBef>
                <a:spcPts val="333"/>
              </a:spcBef>
              <a:spcAft>
                <a:spcPts val="0"/>
              </a:spcAft>
              <a:buClr>
                <a:schemeClr val="dk1"/>
              </a:buClr>
              <a:buSzPts val="2000"/>
              <a:buChar char="•"/>
              <a:defRPr sz="2000"/>
            </a:lvl3pPr>
            <a:lvl4pPr marL="1828800" lvl="3" indent="-342900" algn="l">
              <a:lnSpc>
                <a:spcPct val="110000"/>
              </a:lnSpc>
              <a:spcBef>
                <a:spcPts val="250"/>
              </a:spcBef>
              <a:spcAft>
                <a:spcPts val="0"/>
              </a:spcAft>
              <a:buClr>
                <a:schemeClr val="dk1"/>
              </a:buClr>
              <a:buSzPts val="1800"/>
              <a:buChar char="-"/>
              <a:defRPr sz="1800"/>
            </a:lvl4pPr>
            <a:lvl5pPr marL="2286000" lvl="4" indent="-330200" algn="l">
              <a:lnSpc>
                <a:spcPct val="110000"/>
              </a:lnSpc>
              <a:spcBef>
                <a:spcPts val="25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96" name="Google Shape;296;p48"/>
          <p:cNvCxnSpPr/>
          <p:nvPr/>
        </p:nvCxnSpPr>
        <p:spPr>
          <a:xfrm>
            <a:off x="445975" y="844658"/>
            <a:ext cx="11231830" cy="0"/>
          </a:xfrm>
          <a:prstGeom prst="straightConnector1">
            <a:avLst/>
          </a:prstGeom>
          <a:noFill/>
          <a:ln w="9525" cap="flat" cmpd="sng">
            <a:solidFill>
              <a:srgbClr val="BCBEC0"/>
            </a:solidFill>
            <a:prstDash val="solid"/>
            <a:round/>
            <a:headEnd type="none" w="sm" len="sm"/>
            <a:tailEnd type="none" w="sm" len="sm"/>
          </a:ln>
        </p:spPr>
      </p:cxnSp>
      <p:sp>
        <p:nvSpPr>
          <p:cNvPr id="297" name="Google Shape;297;p48"/>
          <p:cNvSpPr>
            <a:spLocks noGrp="1"/>
          </p:cNvSpPr>
          <p:nvPr>
            <p:ph type="pic" idx="2"/>
          </p:nvPr>
        </p:nvSpPr>
        <p:spPr>
          <a:xfrm>
            <a:off x="6096000" y="1397001"/>
            <a:ext cx="5207000" cy="453098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8"/>
        <p:cNvGrpSpPr/>
        <p:nvPr/>
      </p:nvGrpSpPr>
      <p:grpSpPr>
        <a:xfrm>
          <a:off x="0" y="0"/>
          <a:ext cx="0" cy="0"/>
          <a:chOff x="0" y="0"/>
          <a:chExt cx="0" cy="0"/>
        </a:xfrm>
      </p:grpSpPr>
      <p:sp>
        <p:nvSpPr>
          <p:cNvPr id="299" name="Google Shape;299;p49"/>
          <p:cNvSpPr txBox="1">
            <a:spLocks noGrp="1"/>
          </p:cNvSpPr>
          <p:nvPr>
            <p:ph type="title"/>
          </p:nvPr>
        </p:nvSpPr>
        <p:spPr>
          <a:xfrm>
            <a:off x="444500" y="95251"/>
            <a:ext cx="104749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 name="Google Shape;300;p49"/>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301" name="Google Shape;301;p49"/>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Slide 2">
  <p:cSld name="Table Slide 2">
    <p:spTree>
      <p:nvGrpSpPr>
        <p:cNvPr id="1" name="Shape 302"/>
        <p:cNvGrpSpPr/>
        <p:nvPr/>
      </p:nvGrpSpPr>
      <p:grpSpPr>
        <a:xfrm>
          <a:off x="0" y="0"/>
          <a:ext cx="0" cy="0"/>
          <a:chOff x="0" y="0"/>
          <a:chExt cx="0" cy="0"/>
        </a:xfrm>
      </p:grpSpPr>
      <p:sp>
        <p:nvSpPr>
          <p:cNvPr id="303" name="Google Shape;303;p50"/>
          <p:cNvSpPr txBox="1">
            <a:spLocks noGrp="1"/>
          </p:cNvSpPr>
          <p:nvPr>
            <p:ph type="title"/>
          </p:nvPr>
        </p:nvSpPr>
        <p:spPr>
          <a:xfrm>
            <a:off x="444500" y="95251"/>
            <a:ext cx="10858501"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50"/>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305" name="Google Shape;305;p50"/>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
        <p:nvSpPr>
          <p:cNvPr id="306" name="Google Shape;306;p50"/>
          <p:cNvSpPr txBox="1">
            <a:spLocks noGrp="1"/>
          </p:cNvSpPr>
          <p:nvPr>
            <p:ph type="body" idx="1"/>
          </p:nvPr>
        </p:nvSpPr>
        <p:spPr>
          <a:xfrm>
            <a:off x="8867360" y="5432155"/>
            <a:ext cx="2435640" cy="495836"/>
          </a:xfrm>
          <a:prstGeom prst="rect">
            <a:avLst/>
          </a:prstGeom>
          <a:noFill/>
          <a:ln>
            <a:noFill/>
          </a:ln>
        </p:spPr>
        <p:txBody>
          <a:bodyPr spcFirstLastPara="1" wrap="square" lIns="0" tIns="45700" rIns="0" bIns="45700" anchor="b" anchorCtr="0">
            <a:noAutofit/>
          </a:bodyPr>
          <a:lstStyle>
            <a:lvl1pPr marL="457200" lvl="0" indent="-228600" algn="r">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07" name="Google Shape;307;p50"/>
          <p:cNvCxnSpPr/>
          <p:nvPr/>
        </p:nvCxnSpPr>
        <p:spPr>
          <a:xfrm>
            <a:off x="480085" y="1671949"/>
            <a:ext cx="11231830" cy="0"/>
          </a:xfrm>
          <a:prstGeom prst="straightConnector1">
            <a:avLst/>
          </a:prstGeom>
          <a:noFill/>
          <a:ln w="9525" cap="flat" cmpd="sng">
            <a:solidFill>
              <a:srgbClr val="BCBEC0"/>
            </a:solidFill>
            <a:prstDash val="solid"/>
            <a:round/>
            <a:headEnd type="none" w="sm" len="sm"/>
            <a:tailEnd type="none" w="sm" len="sm"/>
          </a:ln>
        </p:spPr>
      </p:cxnSp>
      <p:sp>
        <p:nvSpPr>
          <p:cNvPr id="308" name="Google Shape;308;p50"/>
          <p:cNvSpPr txBox="1">
            <a:spLocks noGrp="1"/>
          </p:cNvSpPr>
          <p:nvPr>
            <p:ph type="subTitle" idx="2"/>
          </p:nvPr>
        </p:nvSpPr>
        <p:spPr>
          <a:xfrm>
            <a:off x="596485" y="959437"/>
            <a:ext cx="10439146" cy="593729"/>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2000"/>
              <a:buNone/>
              <a:defRPr sz="2000">
                <a:solidFill>
                  <a:schemeClr val="dk1"/>
                </a:solidFill>
              </a:defRPr>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Chart page">
  <p:cSld name="2_Chart page">
    <p:spTree>
      <p:nvGrpSpPr>
        <p:cNvPr id="1" name="Shape 309"/>
        <p:cNvGrpSpPr/>
        <p:nvPr/>
      </p:nvGrpSpPr>
      <p:grpSpPr>
        <a:xfrm>
          <a:off x="0" y="0"/>
          <a:ext cx="0" cy="0"/>
          <a:chOff x="0" y="0"/>
          <a:chExt cx="0" cy="0"/>
        </a:xfrm>
      </p:grpSpPr>
      <p:sp>
        <p:nvSpPr>
          <p:cNvPr id="310" name="Google Shape;310;p51"/>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11" name="Google Shape;311;p51"/>
          <p:cNvSpPr txBox="1">
            <a:spLocks noGrp="1"/>
          </p:cNvSpPr>
          <p:nvPr>
            <p:ph type="title"/>
          </p:nvPr>
        </p:nvSpPr>
        <p:spPr>
          <a:xfrm>
            <a:off x="603250" y="95250"/>
            <a:ext cx="10699750" cy="762001"/>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12" name="Google Shape;312;p51"/>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
        <p:nvSpPr>
          <p:cNvPr id="313" name="Google Shape;313;p51"/>
          <p:cNvSpPr txBox="1">
            <a:spLocks noGrp="1"/>
          </p:cNvSpPr>
          <p:nvPr>
            <p:ph type="body" idx="1"/>
          </p:nvPr>
        </p:nvSpPr>
        <p:spPr>
          <a:xfrm>
            <a:off x="8867360" y="5432155"/>
            <a:ext cx="2435640" cy="495836"/>
          </a:xfrm>
          <a:prstGeom prst="rect">
            <a:avLst/>
          </a:prstGeom>
          <a:noFill/>
          <a:ln>
            <a:noFill/>
          </a:ln>
        </p:spPr>
        <p:txBody>
          <a:bodyPr spcFirstLastPara="1" wrap="square" lIns="0" tIns="0" rIns="0" bIns="0" anchor="b" anchorCtr="0">
            <a:noAutofit/>
          </a:bodyPr>
          <a:lstStyle>
            <a:lvl1pPr marL="457200" lvl="0" indent="-228600" algn="r">
              <a:lnSpc>
                <a:spcPct val="110000"/>
              </a:lnSpc>
              <a:spcBef>
                <a:spcPts val="500"/>
              </a:spcBef>
              <a:spcAft>
                <a:spcPts val="0"/>
              </a:spcAft>
              <a:buClr>
                <a:srgbClr val="BCBEC0"/>
              </a:buClr>
              <a:buSzPts val="1000"/>
              <a:buNone/>
              <a:defRPr sz="1000" b="0" i="0">
                <a:solidFill>
                  <a:srgbClr val="BCBEC0"/>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14" name="Google Shape;314;p51"/>
          <p:cNvCxnSpPr/>
          <p:nvPr/>
        </p:nvCxnSpPr>
        <p:spPr>
          <a:xfrm>
            <a:off x="445975" y="1733043"/>
            <a:ext cx="11231830" cy="0"/>
          </a:xfrm>
          <a:prstGeom prst="straightConnector1">
            <a:avLst/>
          </a:prstGeom>
          <a:noFill/>
          <a:ln w="9525" cap="flat" cmpd="sng">
            <a:solidFill>
              <a:srgbClr val="BCBEC0"/>
            </a:solidFill>
            <a:prstDash val="solid"/>
            <a:round/>
            <a:headEnd type="none" w="sm" len="sm"/>
            <a:tailEnd type="none" w="sm" len="sm"/>
          </a:ln>
        </p:spPr>
      </p:cxnSp>
      <p:sp>
        <p:nvSpPr>
          <p:cNvPr id="315" name="Google Shape;315;p51"/>
          <p:cNvSpPr txBox="1">
            <a:spLocks noGrp="1"/>
          </p:cNvSpPr>
          <p:nvPr>
            <p:ph type="subTitle" idx="2"/>
          </p:nvPr>
        </p:nvSpPr>
        <p:spPr>
          <a:xfrm>
            <a:off x="596485" y="1012986"/>
            <a:ext cx="10439146" cy="593729"/>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1167"/>
              <a:buNone/>
              <a:defRPr sz="1167"/>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r chart page - Dual title | 1">
  <p:cSld name="Bar chart page - Dual title | 1">
    <p:spTree>
      <p:nvGrpSpPr>
        <p:cNvPr id="1" name="Shape 316"/>
        <p:cNvGrpSpPr/>
        <p:nvPr/>
      </p:nvGrpSpPr>
      <p:grpSpPr>
        <a:xfrm>
          <a:off x="0" y="0"/>
          <a:ext cx="0" cy="0"/>
          <a:chOff x="0" y="0"/>
          <a:chExt cx="0" cy="0"/>
        </a:xfrm>
      </p:grpSpPr>
      <p:sp>
        <p:nvSpPr>
          <p:cNvPr id="317" name="Google Shape;317;p52"/>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18" name="Google Shape;318;p52"/>
          <p:cNvSpPr txBox="1">
            <a:spLocks noGrp="1"/>
          </p:cNvSpPr>
          <p:nvPr>
            <p:ph type="title"/>
          </p:nvPr>
        </p:nvSpPr>
        <p:spPr>
          <a:xfrm>
            <a:off x="444500" y="95783"/>
            <a:ext cx="5048935" cy="761467"/>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19" name="Google Shape;319;p52"/>
          <p:cNvCxnSpPr/>
          <p:nvPr/>
        </p:nvCxnSpPr>
        <p:spPr>
          <a:xfrm>
            <a:off x="445975" y="849128"/>
            <a:ext cx="11231830" cy="0"/>
          </a:xfrm>
          <a:prstGeom prst="straightConnector1">
            <a:avLst/>
          </a:prstGeom>
          <a:noFill/>
          <a:ln w="9525" cap="flat" cmpd="sng">
            <a:solidFill>
              <a:srgbClr val="BCBEC0"/>
            </a:solidFill>
            <a:prstDash val="solid"/>
            <a:round/>
            <a:headEnd type="none" w="sm" len="sm"/>
            <a:tailEnd type="none" w="sm" len="sm"/>
          </a:ln>
        </p:spPr>
      </p:cxnSp>
      <p:sp>
        <p:nvSpPr>
          <p:cNvPr id="320" name="Google Shape;320;p52"/>
          <p:cNvSpPr txBox="1">
            <a:spLocks noGrp="1"/>
          </p:cNvSpPr>
          <p:nvPr>
            <p:ph type="body" idx="1"/>
          </p:nvPr>
        </p:nvSpPr>
        <p:spPr>
          <a:xfrm>
            <a:off x="1357973" y="6076415"/>
            <a:ext cx="2435640" cy="495836"/>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21" name="Google Shape;321;p52"/>
          <p:cNvCxnSpPr/>
          <p:nvPr/>
        </p:nvCxnSpPr>
        <p:spPr>
          <a:xfrm>
            <a:off x="445975" y="1724920"/>
            <a:ext cx="11231830" cy="0"/>
          </a:xfrm>
          <a:prstGeom prst="straightConnector1">
            <a:avLst/>
          </a:prstGeom>
          <a:noFill/>
          <a:ln w="9525" cap="flat" cmpd="sng">
            <a:solidFill>
              <a:srgbClr val="BCBEC0"/>
            </a:solidFill>
            <a:prstDash val="solid"/>
            <a:round/>
            <a:headEnd type="none" w="sm" len="sm"/>
            <a:tailEnd type="none" w="sm" len="sm"/>
          </a:ln>
        </p:spPr>
      </p:cxnSp>
      <p:sp>
        <p:nvSpPr>
          <p:cNvPr id="322" name="Google Shape;322;p52"/>
          <p:cNvSpPr txBox="1">
            <a:spLocks noGrp="1"/>
          </p:cNvSpPr>
          <p:nvPr>
            <p:ph type="subTitle" idx="2"/>
          </p:nvPr>
        </p:nvSpPr>
        <p:spPr>
          <a:xfrm>
            <a:off x="444500" y="918894"/>
            <a:ext cx="5048935" cy="593729"/>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1800"/>
              <a:buNone/>
              <a:defRPr sz="18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23" name="Google Shape;323;p52"/>
          <p:cNvSpPr txBox="1">
            <a:spLocks noGrp="1"/>
          </p:cNvSpPr>
          <p:nvPr>
            <p:ph type="body" idx="3"/>
          </p:nvPr>
        </p:nvSpPr>
        <p:spPr>
          <a:xfrm>
            <a:off x="6200662" y="94950"/>
            <a:ext cx="5102338" cy="762300"/>
          </a:xfrm>
          <a:prstGeom prst="rect">
            <a:avLst/>
          </a:prstGeom>
          <a:noFill/>
          <a:ln>
            <a:noFill/>
          </a:ln>
        </p:spPr>
        <p:txBody>
          <a:bodyPr spcFirstLastPara="1" wrap="square" lIns="0" tIns="45700" rIns="0" bIns="45700" anchor="ctr" anchorCtr="0">
            <a:noAutofit/>
          </a:bodyPr>
          <a:lstStyle>
            <a:lvl1pPr marL="457200" lvl="0" indent="-228600" algn="l">
              <a:lnSpc>
                <a:spcPct val="110000"/>
              </a:lnSpc>
              <a:spcBef>
                <a:spcPts val="500"/>
              </a:spcBef>
              <a:spcAft>
                <a:spcPts val="0"/>
              </a:spcAft>
              <a:buClr>
                <a:srgbClr val="5C5F61"/>
              </a:buClr>
              <a:buSzPts val="2500"/>
              <a:buFont typeface="DM Sans"/>
              <a:buNone/>
              <a:defRPr sz="2500"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4" name="Google Shape;324;p52"/>
          <p:cNvSpPr txBox="1">
            <a:spLocks noGrp="1"/>
          </p:cNvSpPr>
          <p:nvPr>
            <p:ph type="body" idx="4"/>
          </p:nvPr>
        </p:nvSpPr>
        <p:spPr>
          <a:xfrm>
            <a:off x="6149258" y="6076415"/>
            <a:ext cx="2435640" cy="495836"/>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52"/>
          <p:cNvSpPr txBox="1"/>
          <p:nvPr/>
        </p:nvSpPr>
        <p:spPr>
          <a:xfrm>
            <a:off x="6200662" y="917428"/>
            <a:ext cx="5048935" cy="593729"/>
          </a:xfrm>
          <a:prstGeom prst="rect">
            <a:avLst/>
          </a:prstGeom>
          <a:noFill/>
          <a:ln>
            <a:noFill/>
          </a:ln>
        </p:spPr>
        <p:txBody>
          <a:bodyPr spcFirstLastPara="1" wrap="square" lIns="0" tIns="45700" rIns="0" bIns="45700" anchor="t" anchorCtr="0">
            <a:noAutofit/>
          </a:bodyPr>
          <a:lstStyle/>
          <a:p>
            <a:pPr marL="0" marR="0" lvl="0" indent="0" algn="l" rtl="0">
              <a:lnSpc>
                <a:spcPct val="110000"/>
              </a:lnSpc>
              <a:spcBef>
                <a:spcPts val="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Chart explainer text here. </a:t>
            </a:r>
            <a:r>
              <a:rPr lang="en-GB" sz="1167" b="0" i="0" u="none" strike="noStrike" cap="none">
                <a:solidFill>
                  <a:schemeClr val="dk1"/>
                </a:solidFill>
                <a:latin typeface="DM Sans Medium"/>
                <a:ea typeface="DM Sans Medium"/>
                <a:cs typeface="DM Sans Medium"/>
                <a:sym typeface="DM Sans Medium"/>
              </a:rPr>
              <a:t>Lorem ipsum dolor sit amet, consectetur adipiscing elit, sed do eiusmod tempor incididunt ut labore et dolore magna aliqua. Ut enim ad minim veniam, quis nostrud. </a:t>
            </a: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Chart page">
  <p:cSld name="1_Chart page">
    <p:spTree>
      <p:nvGrpSpPr>
        <p:cNvPr id="1" name="Shape 326"/>
        <p:cNvGrpSpPr/>
        <p:nvPr/>
      </p:nvGrpSpPr>
      <p:grpSpPr>
        <a:xfrm>
          <a:off x="0" y="0"/>
          <a:ext cx="0" cy="0"/>
          <a:chOff x="0" y="0"/>
          <a:chExt cx="0" cy="0"/>
        </a:xfrm>
      </p:grpSpPr>
      <p:sp>
        <p:nvSpPr>
          <p:cNvPr id="327" name="Google Shape;327;p53"/>
          <p:cNvSpPr txBox="1">
            <a:spLocks noGrp="1"/>
          </p:cNvSpPr>
          <p:nvPr>
            <p:ph type="title"/>
          </p:nvPr>
        </p:nvSpPr>
        <p:spPr>
          <a:xfrm>
            <a:off x="444500" y="95251"/>
            <a:ext cx="10858501"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53"/>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329" name="Google Shape;329;p53"/>
          <p:cNvCxnSpPr/>
          <p:nvPr/>
        </p:nvCxnSpPr>
        <p:spPr>
          <a:xfrm>
            <a:off x="445975" y="871042"/>
            <a:ext cx="11231830" cy="0"/>
          </a:xfrm>
          <a:prstGeom prst="straightConnector1">
            <a:avLst/>
          </a:prstGeom>
          <a:noFill/>
          <a:ln w="9525" cap="flat" cmpd="sng">
            <a:solidFill>
              <a:srgbClr val="BCBEC0"/>
            </a:solidFill>
            <a:prstDash val="solid"/>
            <a:round/>
            <a:headEnd type="none" w="sm" len="sm"/>
            <a:tailEnd type="none" w="sm" len="sm"/>
          </a:ln>
        </p:spPr>
      </p:cxnSp>
      <p:sp>
        <p:nvSpPr>
          <p:cNvPr id="330" name="Google Shape;330;p53"/>
          <p:cNvSpPr txBox="1">
            <a:spLocks noGrp="1"/>
          </p:cNvSpPr>
          <p:nvPr>
            <p:ph type="body" idx="1"/>
          </p:nvPr>
        </p:nvSpPr>
        <p:spPr>
          <a:xfrm>
            <a:off x="8867360" y="5432155"/>
            <a:ext cx="2435640" cy="495836"/>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167"/>
              <a:buNone/>
              <a:defRPr sz="1167">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31" name="Google Shape;331;p53"/>
          <p:cNvCxnSpPr/>
          <p:nvPr/>
        </p:nvCxnSpPr>
        <p:spPr>
          <a:xfrm>
            <a:off x="444500" y="1750751"/>
            <a:ext cx="11231830" cy="0"/>
          </a:xfrm>
          <a:prstGeom prst="straightConnector1">
            <a:avLst/>
          </a:prstGeom>
          <a:noFill/>
          <a:ln w="9525" cap="flat" cmpd="sng">
            <a:solidFill>
              <a:srgbClr val="BCBEC0"/>
            </a:solidFill>
            <a:prstDash val="solid"/>
            <a:round/>
            <a:headEnd type="none" w="sm" len="sm"/>
            <a:tailEnd type="none" w="sm" len="sm"/>
          </a:ln>
        </p:spPr>
      </p:cxnSp>
      <p:sp>
        <p:nvSpPr>
          <p:cNvPr id="332" name="Google Shape;332;p53"/>
          <p:cNvSpPr txBox="1">
            <a:spLocks noGrp="1"/>
          </p:cNvSpPr>
          <p:nvPr>
            <p:ph type="subTitle" idx="2"/>
          </p:nvPr>
        </p:nvSpPr>
        <p:spPr>
          <a:xfrm>
            <a:off x="596485" y="1026777"/>
            <a:ext cx="10706515" cy="593729"/>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2800"/>
              <a:buNone/>
              <a:defRPr sz="28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o Page">
  <p:cSld name="Bio Page">
    <p:spTree>
      <p:nvGrpSpPr>
        <p:cNvPr id="1" name="Shape 333"/>
        <p:cNvGrpSpPr/>
        <p:nvPr/>
      </p:nvGrpSpPr>
      <p:grpSpPr>
        <a:xfrm>
          <a:off x="0" y="0"/>
          <a:ext cx="0" cy="0"/>
          <a:chOff x="0" y="0"/>
          <a:chExt cx="0" cy="0"/>
        </a:xfrm>
      </p:grpSpPr>
      <p:sp>
        <p:nvSpPr>
          <p:cNvPr id="334" name="Google Shape;334;p54"/>
          <p:cNvSpPr>
            <a:spLocks noGrp="1"/>
          </p:cNvSpPr>
          <p:nvPr>
            <p:ph type="pic" idx="2"/>
          </p:nvPr>
        </p:nvSpPr>
        <p:spPr>
          <a:xfrm>
            <a:off x="6096000" y="0"/>
            <a:ext cx="6096000" cy="6858000"/>
          </a:xfrm>
          <a:prstGeom prst="rect">
            <a:avLst/>
          </a:prstGeom>
          <a:noFill/>
          <a:ln>
            <a:noFill/>
          </a:ln>
        </p:spPr>
      </p:sp>
      <p:sp>
        <p:nvSpPr>
          <p:cNvPr id="335" name="Google Shape;335;p54"/>
          <p:cNvSpPr txBox="1">
            <a:spLocks noGrp="1"/>
          </p:cNvSpPr>
          <p:nvPr>
            <p:ph type="title"/>
          </p:nvPr>
        </p:nvSpPr>
        <p:spPr>
          <a:xfrm>
            <a:off x="1614716" y="1215572"/>
            <a:ext cx="4027715" cy="1738016"/>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333"/>
              <a:buFont typeface="Arial"/>
              <a:buNone/>
              <a:defRPr sz="3333"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6" name="Google Shape;336;p54"/>
          <p:cNvSpPr txBox="1">
            <a:spLocks noGrp="1"/>
          </p:cNvSpPr>
          <p:nvPr>
            <p:ph type="body" idx="1"/>
          </p:nvPr>
        </p:nvSpPr>
        <p:spPr>
          <a:xfrm>
            <a:off x="956353" y="4014110"/>
            <a:ext cx="4686078" cy="2092057"/>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500"/>
              <a:buNone/>
              <a:defRPr sz="1500"/>
            </a:lvl1pPr>
            <a:lvl2pPr marL="914400" lvl="1" indent="-228600" algn="l">
              <a:lnSpc>
                <a:spcPct val="110000"/>
              </a:lnSpc>
              <a:spcBef>
                <a:spcPts val="333"/>
              </a:spcBef>
              <a:spcAft>
                <a:spcPts val="0"/>
              </a:spcAft>
              <a:buClr>
                <a:schemeClr val="dk1"/>
              </a:buClr>
              <a:buSzPts val="1500"/>
              <a:buNone/>
              <a:defRPr sz="1500"/>
            </a:lvl2pPr>
            <a:lvl3pPr marL="1371600" lvl="2" indent="-228600" algn="l">
              <a:lnSpc>
                <a:spcPct val="110000"/>
              </a:lnSpc>
              <a:spcBef>
                <a:spcPts val="333"/>
              </a:spcBef>
              <a:spcAft>
                <a:spcPts val="0"/>
              </a:spcAft>
              <a:buClr>
                <a:schemeClr val="dk1"/>
              </a:buClr>
              <a:buSzPts val="1500"/>
              <a:buNone/>
              <a:defRPr sz="1500"/>
            </a:lvl3pPr>
            <a:lvl4pPr marL="1828800" lvl="3" indent="-228600" algn="l">
              <a:lnSpc>
                <a:spcPct val="110000"/>
              </a:lnSpc>
              <a:spcBef>
                <a:spcPts val="250"/>
              </a:spcBef>
              <a:spcAft>
                <a:spcPts val="0"/>
              </a:spcAft>
              <a:buClr>
                <a:schemeClr val="dk1"/>
              </a:buClr>
              <a:buSzPts val="1500"/>
              <a:buNone/>
              <a:defRPr sz="1500"/>
            </a:lvl4pPr>
            <a:lvl5pPr marL="2286000" lvl="4" indent="-228600" algn="l">
              <a:lnSpc>
                <a:spcPct val="110000"/>
              </a:lnSpc>
              <a:spcBef>
                <a:spcPts val="250"/>
              </a:spcBef>
              <a:spcAft>
                <a:spcPts val="0"/>
              </a:spcAft>
              <a:buClr>
                <a:schemeClr val="dk1"/>
              </a:buClr>
              <a:buSzPts val="1500"/>
              <a:buNone/>
              <a:defRPr sz="15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7" name="Google Shape;337;p54"/>
          <p:cNvPicPr preferRelativeResize="0"/>
          <p:nvPr/>
        </p:nvPicPr>
        <p:blipFill rotWithShape="1">
          <a:blip r:embed="rId2">
            <a:alphaModFix/>
          </a:blip>
          <a:srcRect/>
          <a:stretch/>
        </p:blipFill>
        <p:spPr>
          <a:xfrm>
            <a:off x="1101493" y="2485572"/>
            <a:ext cx="385472" cy="392527"/>
          </a:xfrm>
          <a:prstGeom prst="rect">
            <a:avLst/>
          </a:prstGeom>
          <a:noFill/>
          <a:ln>
            <a:noFill/>
          </a:ln>
        </p:spPr>
      </p:pic>
      <p:cxnSp>
        <p:nvCxnSpPr>
          <p:cNvPr id="338" name="Google Shape;338;p54"/>
          <p:cNvCxnSpPr/>
          <p:nvPr/>
        </p:nvCxnSpPr>
        <p:spPr>
          <a:xfrm>
            <a:off x="956353" y="3156858"/>
            <a:ext cx="4613505" cy="0"/>
          </a:xfrm>
          <a:prstGeom prst="straightConnector1">
            <a:avLst/>
          </a:prstGeom>
          <a:noFill/>
          <a:ln w="9525" cap="flat" cmpd="sng">
            <a:solidFill>
              <a:srgbClr val="808285"/>
            </a:solidFill>
            <a:prstDash val="solid"/>
            <a:round/>
            <a:headEnd type="none" w="sm" len="sm"/>
            <a:tailEnd type="none" w="sm" len="sm"/>
          </a:ln>
        </p:spPr>
      </p:cxnSp>
      <p:cxnSp>
        <p:nvCxnSpPr>
          <p:cNvPr id="339" name="Google Shape;339;p54"/>
          <p:cNvCxnSpPr/>
          <p:nvPr/>
        </p:nvCxnSpPr>
        <p:spPr>
          <a:xfrm>
            <a:off x="956353" y="3864429"/>
            <a:ext cx="4613505" cy="0"/>
          </a:xfrm>
          <a:prstGeom prst="straightConnector1">
            <a:avLst/>
          </a:prstGeom>
          <a:noFill/>
          <a:ln w="9525" cap="flat" cmpd="sng">
            <a:solidFill>
              <a:srgbClr val="808285"/>
            </a:solidFill>
            <a:prstDash val="solid"/>
            <a:round/>
            <a:headEnd type="none" w="sm" len="sm"/>
            <a:tailEnd type="none" w="sm" len="sm"/>
          </a:ln>
        </p:spPr>
      </p:cxnSp>
      <p:sp>
        <p:nvSpPr>
          <p:cNvPr id="340" name="Google Shape;340;p54"/>
          <p:cNvSpPr txBox="1">
            <a:spLocks noGrp="1"/>
          </p:cNvSpPr>
          <p:nvPr>
            <p:ph type="body" idx="3"/>
          </p:nvPr>
        </p:nvSpPr>
        <p:spPr>
          <a:xfrm>
            <a:off x="956353" y="3156858"/>
            <a:ext cx="4686078" cy="687928"/>
          </a:xfrm>
          <a:prstGeom prst="rect">
            <a:avLst/>
          </a:prstGeom>
          <a:noFill/>
          <a:ln>
            <a:noFill/>
          </a:ln>
        </p:spPr>
        <p:txBody>
          <a:bodyPr spcFirstLastPara="1" wrap="square" lIns="0" tIns="45700" rIns="0" bIns="45700" anchor="ctr" anchorCtr="0">
            <a:noAutofit/>
          </a:bodyPr>
          <a:lstStyle>
            <a:lvl1pPr marL="457200" lvl="0" indent="-228600" algn="l">
              <a:lnSpc>
                <a:spcPct val="110000"/>
              </a:lnSpc>
              <a:spcBef>
                <a:spcPts val="500"/>
              </a:spcBef>
              <a:spcAft>
                <a:spcPts val="0"/>
              </a:spcAft>
              <a:buClr>
                <a:srgbClr val="808285"/>
              </a:buClr>
              <a:buSzPts val="2000"/>
              <a:buNone/>
              <a:defRPr sz="2000">
                <a:solidFill>
                  <a:srgbClr val="808285"/>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1" name="Google Shape;341;p54"/>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tats Page 2">
  <p:cSld name="Stats Page 2">
    <p:spTree>
      <p:nvGrpSpPr>
        <p:cNvPr id="1" name="Shape 342"/>
        <p:cNvGrpSpPr/>
        <p:nvPr/>
      </p:nvGrpSpPr>
      <p:grpSpPr>
        <a:xfrm>
          <a:off x="0" y="0"/>
          <a:ext cx="0" cy="0"/>
          <a:chOff x="0" y="0"/>
          <a:chExt cx="0" cy="0"/>
        </a:xfrm>
      </p:grpSpPr>
      <p:sp>
        <p:nvSpPr>
          <p:cNvPr id="343" name="Google Shape;343;p55"/>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344" name="Google Shape;344;p55"/>
          <p:cNvCxnSpPr/>
          <p:nvPr/>
        </p:nvCxnSpPr>
        <p:spPr>
          <a:xfrm>
            <a:off x="445975" y="1397000"/>
            <a:ext cx="4268093" cy="0"/>
          </a:xfrm>
          <a:prstGeom prst="straightConnector1">
            <a:avLst/>
          </a:prstGeom>
          <a:noFill/>
          <a:ln w="9525" cap="flat" cmpd="sng">
            <a:solidFill>
              <a:srgbClr val="BCBEC0"/>
            </a:solidFill>
            <a:prstDash val="solid"/>
            <a:round/>
            <a:headEnd type="none" w="sm" len="sm"/>
            <a:tailEnd type="none" w="sm" len="sm"/>
          </a:ln>
        </p:spPr>
      </p:cxnSp>
      <p:sp>
        <p:nvSpPr>
          <p:cNvPr id="345" name="Google Shape;345;p55"/>
          <p:cNvSpPr txBox="1">
            <a:spLocks noGrp="1"/>
          </p:cNvSpPr>
          <p:nvPr>
            <p:ph type="body" idx="1"/>
          </p:nvPr>
        </p:nvSpPr>
        <p:spPr>
          <a:xfrm>
            <a:off x="8265199"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55"/>
          <p:cNvSpPr txBox="1">
            <a:spLocks noGrp="1"/>
          </p:cNvSpPr>
          <p:nvPr>
            <p:ph type="body" idx="2"/>
          </p:nvPr>
        </p:nvSpPr>
        <p:spPr>
          <a:xfrm>
            <a:off x="5035771"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p55"/>
          <p:cNvSpPr txBox="1">
            <a:spLocks noGrp="1"/>
          </p:cNvSpPr>
          <p:nvPr>
            <p:ph type="body" idx="3"/>
          </p:nvPr>
        </p:nvSpPr>
        <p:spPr>
          <a:xfrm>
            <a:off x="8265199"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p55"/>
          <p:cNvSpPr txBox="1">
            <a:spLocks noGrp="1"/>
          </p:cNvSpPr>
          <p:nvPr>
            <p:ph type="body" idx="4"/>
          </p:nvPr>
        </p:nvSpPr>
        <p:spPr>
          <a:xfrm>
            <a:off x="5035771"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9" name="Google Shape;349;p55"/>
          <p:cNvSpPr txBox="1">
            <a:spLocks noGrp="1"/>
          </p:cNvSpPr>
          <p:nvPr>
            <p:ph type="title"/>
          </p:nvPr>
        </p:nvSpPr>
        <p:spPr>
          <a:xfrm>
            <a:off x="445976" y="203249"/>
            <a:ext cx="4228190" cy="115178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55"/>
          <p:cNvSpPr txBox="1">
            <a:spLocks noGrp="1"/>
          </p:cNvSpPr>
          <p:nvPr>
            <p:ph type="body" idx="5"/>
          </p:nvPr>
        </p:nvSpPr>
        <p:spPr>
          <a:xfrm>
            <a:off x="445974" y="1518617"/>
            <a:ext cx="4228189" cy="35968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55"/>
          <p:cNvSpPr txBox="1">
            <a:spLocks noGrp="1"/>
          </p:cNvSpPr>
          <p:nvPr>
            <p:ph type="body" idx="6"/>
          </p:nvPr>
        </p:nvSpPr>
        <p:spPr>
          <a:xfrm>
            <a:off x="8278463"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2" name="Google Shape;352;p55"/>
          <p:cNvSpPr txBox="1">
            <a:spLocks noGrp="1"/>
          </p:cNvSpPr>
          <p:nvPr>
            <p:ph type="body" idx="7"/>
          </p:nvPr>
        </p:nvSpPr>
        <p:spPr>
          <a:xfrm>
            <a:off x="5049034"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55"/>
          <p:cNvSpPr txBox="1">
            <a:spLocks noGrp="1"/>
          </p:cNvSpPr>
          <p:nvPr>
            <p:ph type="body" idx="8"/>
          </p:nvPr>
        </p:nvSpPr>
        <p:spPr>
          <a:xfrm>
            <a:off x="8278463"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55"/>
          <p:cNvSpPr txBox="1">
            <a:spLocks noGrp="1"/>
          </p:cNvSpPr>
          <p:nvPr>
            <p:ph type="body" idx="9"/>
          </p:nvPr>
        </p:nvSpPr>
        <p:spPr>
          <a:xfrm>
            <a:off x="5049034"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Title Arrow 6">
  <p:cSld name="2_Section Title Arrow 6">
    <p:spTree>
      <p:nvGrpSpPr>
        <p:cNvPr id="1" name="Shape 53"/>
        <p:cNvGrpSpPr/>
        <p:nvPr/>
      </p:nvGrpSpPr>
      <p:grpSpPr>
        <a:xfrm>
          <a:off x="0" y="0"/>
          <a:ext cx="0" cy="0"/>
          <a:chOff x="0" y="0"/>
          <a:chExt cx="0" cy="0"/>
        </a:xfrm>
      </p:grpSpPr>
      <p:sp>
        <p:nvSpPr>
          <p:cNvPr id="54" name="Google Shape;54;p29"/>
          <p:cNvSpPr/>
          <p:nvPr/>
        </p:nvSpPr>
        <p:spPr>
          <a:xfrm>
            <a:off x="0" y="-34522"/>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 name="Google Shape;55;p29"/>
          <p:cNvSpPr txBox="1">
            <a:spLocks noGrp="1"/>
          </p:cNvSpPr>
          <p:nvPr>
            <p:ph type="title"/>
          </p:nvPr>
        </p:nvSpPr>
        <p:spPr>
          <a:xfrm>
            <a:off x="5019674" y="3575358"/>
            <a:ext cx="6353176" cy="873591"/>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6" name="Google Shape;56;p29"/>
          <p:cNvGrpSpPr/>
          <p:nvPr/>
        </p:nvGrpSpPr>
        <p:grpSpPr>
          <a:xfrm>
            <a:off x="0" y="4477926"/>
            <a:ext cx="12192000" cy="2367623"/>
            <a:chOff x="228600" y="396"/>
            <a:chExt cx="14173200" cy="5028804"/>
          </a:xfrm>
        </p:grpSpPr>
        <p:sp>
          <p:nvSpPr>
            <p:cNvPr id="57" name="Google Shape;57;p29"/>
            <p:cNvSpPr/>
            <p:nvPr/>
          </p:nvSpPr>
          <p:spPr>
            <a:xfrm>
              <a:off x="228600" y="4880187"/>
              <a:ext cx="14173200" cy="149013"/>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 name="Google Shape;58;p29"/>
            <p:cNvSpPr/>
            <p:nvPr/>
          </p:nvSpPr>
          <p:spPr>
            <a:xfrm>
              <a:off x="228600" y="4689651"/>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 name="Google Shape;59;p29"/>
            <p:cNvSpPr/>
            <p:nvPr/>
          </p:nvSpPr>
          <p:spPr>
            <a:xfrm>
              <a:off x="228600" y="4495624"/>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 name="Google Shape;60;p29"/>
            <p:cNvSpPr/>
            <p:nvPr/>
          </p:nvSpPr>
          <p:spPr>
            <a:xfrm>
              <a:off x="228600" y="4305476"/>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 name="Google Shape;61;p29"/>
            <p:cNvSpPr/>
            <p:nvPr/>
          </p:nvSpPr>
          <p:spPr>
            <a:xfrm>
              <a:off x="228600" y="4111449"/>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 name="Google Shape;62;p29"/>
            <p:cNvSpPr/>
            <p:nvPr/>
          </p:nvSpPr>
          <p:spPr>
            <a:xfrm>
              <a:off x="228600" y="3913540"/>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 name="Google Shape;63;p29"/>
            <p:cNvSpPr/>
            <p:nvPr/>
          </p:nvSpPr>
          <p:spPr>
            <a:xfrm>
              <a:off x="228600" y="3713692"/>
              <a:ext cx="14173200" cy="39736"/>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 name="Google Shape;64;p29"/>
            <p:cNvSpPr/>
            <p:nvPr/>
          </p:nvSpPr>
          <p:spPr>
            <a:xfrm rot="10800000">
              <a:off x="228600" y="2437920"/>
              <a:ext cx="14173200" cy="149013"/>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 name="Google Shape;65;p29"/>
            <p:cNvSpPr/>
            <p:nvPr/>
          </p:nvSpPr>
          <p:spPr>
            <a:xfrm rot="10800000">
              <a:off x="228600" y="2648479"/>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 name="Google Shape;66;p29"/>
            <p:cNvSpPr/>
            <p:nvPr/>
          </p:nvSpPr>
          <p:spPr>
            <a:xfrm rot="10800000">
              <a:off x="228600" y="2858029"/>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 name="Google Shape;67;p29"/>
            <p:cNvSpPr/>
            <p:nvPr/>
          </p:nvSpPr>
          <p:spPr>
            <a:xfrm rot="10800000">
              <a:off x="228600" y="3067579"/>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 name="Google Shape;68;p29"/>
            <p:cNvSpPr/>
            <p:nvPr/>
          </p:nvSpPr>
          <p:spPr>
            <a:xfrm rot="10800000">
              <a:off x="228600" y="3281009"/>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 name="Google Shape;69;p29"/>
            <p:cNvSpPr/>
            <p:nvPr/>
          </p:nvSpPr>
          <p:spPr>
            <a:xfrm rot="10800000">
              <a:off x="228600" y="3496381"/>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 name="Google Shape;70;p29"/>
            <p:cNvSpPr/>
            <p:nvPr/>
          </p:nvSpPr>
          <p:spPr>
            <a:xfrm>
              <a:off x="228600" y="2249247"/>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 name="Google Shape;71;p29"/>
            <p:cNvSpPr/>
            <p:nvPr/>
          </p:nvSpPr>
          <p:spPr>
            <a:xfrm>
              <a:off x="228600" y="2055219"/>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 name="Google Shape;72;p29"/>
            <p:cNvSpPr/>
            <p:nvPr/>
          </p:nvSpPr>
          <p:spPr>
            <a:xfrm>
              <a:off x="228600" y="1865072"/>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 name="Google Shape;73;p29"/>
            <p:cNvSpPr/>
            <p:nvPr/>
          </p:nvSpPr>
          <p:spPr>
            <a:xfrm>
              <a:off x="228600" y="1671044"/>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 name="Google Shape;74;p29"/>
            <p:cNvSpPr/>
            <p:nvPr/>
          </p:nvSpPr>
          <p:spPr>
            <a:xfrm>
              <a:off x="228600" y="1473135"/>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 name="Google Shape;75;p29"/>
            <p:cNvSpPr/>
            <p:nvPr/>
          </p:nvSpPr>
          <p:spPr>
            <a:xfrm>
              <a:off x="228600" y="1273287"/>
              <a:ext cx="14173200" cy="39736"/>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 name="Google Shape;76;p29"/>
            <p:cNvSpPr/>
            <p:nvPr/>
          </p:nvSpPr>
          <p:spPr>
            <a:xfrm rot="10800000">
              <a:off x="228600" y="396"/>
              <a:ext cx="14173200" cy="149013"/>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 name="Google Shape;77;p29"/>
            <p:cNvSpPr/>
            <p:nvPr/>
          </p:nvSpPr>
          <p:spPr>
            <a:xfrm rot="10800000">
              <a:off x="228600" y="210955"/>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 name="Google Shape;78;p29"/>
            <p:cNvSpPr/>
            <p:nvPr/>
          </p:nvSpPr>
          <p:spPr>
            <a:xfrm rot="10800000">
              <a:off x="228600" y="420505"/>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 name="Google Shape;79;p29"/>
            <p:cNvSpPr/>
            <p:nvPr/>
          </p:nvSpPr>
          <p:spPr>
            <a:xfrm rot="10800000">
              <a:off x="228600" y="630055"/>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 name="Google Shape;80;p29"/>
            <p:cNvSpPr/>
            <p:nvPr/>
          </p:nvSpPr>
          <p:spPr>
            <a:xfrm rot="10800000">
              <a:off x="228600" y="843486"/>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 name="Google Shape;81;p29"/>
            <p:cNvSpPr/>
            <p:nvPr/>
          </p:nvSpPr>
          <p:spPr>
            <a:xfrm rot="10800000">
              <a:off x="228600" y="1058857"/>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82" name="Google Shape;82;p29"/>
          <p:cNvSpPr/>
          <p:nvPr/>
        </p:nvSpPr>
        <p:spPr>
          <a:xfrm rot="-8100000">
            <a:off x="334006" y="1732887"/>
            <a:ext cx="3590223" cy="3590223"/>
          </a:xfrm>
          <a:prstGeom prst="corner">
            <a:avLst>
              <a:gd name="adj1" fmla="val 20121"/>
              <a:gd name="adj2" fmla="val 20273"/>
            </a:avLst>
          </a:prstGeom>
          <a:solidFill>
            <a:srgbClr val="DCF4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tats Page 3">
  <p:cSld name="Stats Page 3">
    <p:spTree>
      <p:nvGrpSpPr>
        <p:cNvPr id="1" name="Shape 355"/>
        <p:cNvGrpSpPr/>
        <p:nvPr/>
      </p:nvGrpSpPr>
      <p:grpSpPr>
        <a:xfrm>
          <a:off x="0" y="0"/>
          <a:ext cx="0" cy="0"/>
          <a:chOff x="0" y="0"/>
          <a:chExt cx="0" cy="0"/>
        </a:xfrm>
      </p:grpSpPr>
      <p:sp>
        <p:nvSpPr>
          <p:cNvPr id="356" name="Google Shape;356;p56"/>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57" name="Google Shape;357;p56"/>
          <p:cNvSpPr txBox="1">
            <a:spLocks noGrp="1"/>
          </p:cNvSpPr>
          <p:nvPr>
            <p:ph type="body" idx="1"/>
          </p:nvPr>
        </p:nvSpPr>
        <p:spPr>
          <a:xfrm>
            <a:off x="8265199"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8" name="Google Shape;358;p56"/>
          <p:cNvSpPr txBox="1">
            <a:spLocks noGrp="1"/>
          </p:cNvSpPr>
          <p:nvPr>
            <p:ph type="body" idx="2"/>
          </p:nvPr>
        </p:nvSpPr>
        <p:spPr>
          <a:xfrm>
            <a:off x="5035771"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9" name="Google Shape;359;p56"/>
          <p:cNvSpPr txBox="1">
            <a:spLocks noGrp="1"/>
          </p:cNvSpPr>
          <p:nvPr>
            <p:ph type="body" idx="3"/>
          </p:nvPr>
        </p:nvSpPr>
        <p:spPr>
          <a:xfrm>
            <a:off x="8265199"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56"/>
          <p:cNvSpPr txBox="1">
            <a:spLocks noGrp="1"/>
          </p:cNvSpPr>
          <p:nvPr>
            <p:ph type="body" idx="4"/>
          </p:nvPr>
        </p:nvSpPr>
        <p:spPr>
          <a:xfrm>
            <a:off x="5035771"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61" name="Google Shape;361;p56"/>
          <p:cNvCxnSpPr/>
          <p:nvPr/>
        </p:nvCxnSpPr>
        <p:spPr>
          <a:xfrm>
            <a:off x="445975" y="1397000"/>
            <a:ext cx="4268093" cy="0"/>
          </a:xfrm>
          <a:prstGeom prst="straightConnector1">
            <a:avLst/>
          </a:prstGeom>
          <a:noFill/>
          <a:ln w="9525" cap="flat" cmpd="sng">
            <a:solidFill>
              <a:srgbClr val="BCBEC0"/>
            </a:solidFill>
            <a:prstDash val="solid"/>
            <a:round/>
            <a:headEnd type="none" w="sm" len="sm"/>
            <a:tailEnd type="none" w="sm" len="sm"/>
          </a:ln>
        </p:spPr>
      </p:cxnSp>
      <p:sp>
        <p:nvSpPr>
          <p:cNvPr id="362" name="Google Shape;362;p56"/>
          <p:cNvSpPr txBox="1">
            <a:spLocks noGrp="1"/>
          </p:cNvSpPr>
          <p:nvPr>
            <p:ph type="title"/>
          </p:nvPr>
        </p:nvSpPr>
        <p:spPr>
          <a:xfrm>
            <a:off x="445976" y="203249"/>
            <a:ext cx="4228190" cy="115178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p56"/>
          <p:cNvSpPr txBox="1">
            <a:spLocks noGrp="1"/>
          </p:cNvSpPr>
          <p:nvPr>
            <p:ph type="body" idx="5"/>
          </p:nvPr>
        </p:nvSpPr>
        <p:spPr>
          <a:xfrm>
            <a:off x="445974" y="1518617"/>
            <a:ext cx="4228189" cy="35968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4" name="Google Shape;364;p56"/>
          <p:cNvSpPr txBox="1">
            <a:spLocks noGrp="1"/>
          </p:cNvSpPr>
          <p:nvPr>
            <p:ph type="body" idx="6"/>
          </p:nvPr>
        </p:nvSpPr>
        <p:spPr>
          <a:xfrm>
            <a:off x="8278463"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5" name="Google Shape;365;p56"/>
          <p:cNvSpPr txBox="1">
            <a:spLocks noGrp="1"/>
          </p:cNvSpPr>
          <p:nvPr>
            <p:ph type="body" idx="7"/>
          </p:nvPr>
        </p:nvSpPr>
        <p:spPr>
          <a:xfrm>
            <a:off x="5049034"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6" name="Google Shape;366;p56"/>
          <p:cNvSpPr txBox="1">
            <a:spLocks noGrp="1"/>
          </p:cNvSpPr>
          <p:nvPr>
            <p:ph type="body" idx="8"/>
          </p:nvPr>
        </p:nvSpPr>
        <p:spPr>
          <a:xfrm>
            <a:off x="8278463"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7" name="Google Shape;367;p56"/>
          <p:cNvSpPr txBox="1">
            <a:spLocks noGrp="1"/>
          </p:cNvSpPr>
          <p:nvPr>
            <p:ph type="body" idx="9"/>
          </p:nvPr>
        </p:nvSpPr>
        <p:spPr>
          <a:xfrm>
            <a:off x="5049034"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tats Page 4">
  <p:cSld name="Stats Page 4">
    <p:spTree>
      <p:nvGrpSpPr>
        <p:cNvPr id="1" name="Shape 368"/>
        <p:cNvGrpSpPr/>
        <p:nvPr/>
      </p:nvGrpSpPr>
      <p:grpSpPr>
        <a:xfrm>
          <a:off x="0" y="0"/>
          <a:ext cx="0" cy="0"/>
          <a:chOff x="0" y="0"/>
          <a:chExt cx="0" cy="0"/>
        </a:xfrm>
      </p:grpSpPr>
      <p:sp>
        <p:nvSpPr>
          <p:cNvPr id="369" name="Google Shape;369;p57"/>
          <p:cNvSpPr txBox="1">
            <a:spLocks noGrp="1"/>
          </p:cNvSpPr>
          <p:nvPr>
            <p:ph type="title"/>
          </p:nvPr>
        </p:nvSpPr>
        <p:spPr>
          <a:xfrm>
            <a:off x="445976" y="203249"/>
            <a:ext cx="4228190" cy="115178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p57"/>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71" name="Google Shape;371;p57"/>
          <p:cNvSpPr txBox="1">
            <a:spLocks noGrp="1"/>
          </p:cNvSpPr>
          <p:nvPr>
            <p:ph type="body" idx="1"/>
          </p:nvPr>
        </p:nvSpPr>
        <p:spPr>
          <a:xfrm>
            <a:off x="445974" y="1518617"/>
            <a:ext cx="4228189" cy="35968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2" name="Google Shape;372;p57"/>
          <p:cNvSpPr txBox="1">
            <a:spLocks noGrp="1"/>
          </p:cNvSpPr>
          <p:nvPr>
            <p:ph type="body" idx="2"/>
          </p:nvPr>
        </p:nvSpPr>
        <p:spPr>
          <a:xfrm>
            <a:off x="8278463"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3" name="Google Shape;373;p57"/>
          <p:cNvSpPr txBox="1">
            <a:spLocks noGrp="1"/>
          </p:cNvSpPr>
          <p:nvPr>
            <p:ph type="body" idx="3"/>
          </p:nvPr>
        </p:nvSpPr>
        <p:spPr>
          <a:xfrm>
            <a:off x="8265199"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4" name="Google Shape;374;p57"/>
          <p:cNvSpPr txBox="1">
            <a:spLocks noGrp="1"/>
          </p:cNvSpPr>
          <p:nvPr>
            <p:ph type="body" idx="4"/>
          </p:nvPr>
        </p:nvSpPr>
        <p:spPr>
          <a:xfrm>
            <a:off x="5049034"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5" name="Google Shape;375;p57"/>
          <p:cNvSpPr txBox="1">
            <a:spLocks noGrp="1"/>
          </p:cNvSpPr>
          <p:nvPr>
            <p:ph type="body" idx="5"/>
          </p:nvPr>
        </p:nvSpPr>
        <p:spPr>
          <a:xfrm>
            <a:off x="5035771"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6" name="Google Shape;376;p57"/>
          <p:cNvSpPr txBox="1">
            <a:spLocks noGrp="1"/>
          </p:cNvSpPr>
          <p:nvPr>
            <p:ph type="body" idx="6"/>
          </p:nvPr>
        </p:nvSpPr>
        <p:spPr>
          <a:xfrm>
            <a:off x="8278463"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7" name="Google Shape;377;p57"/>
          <p:cNvSpPr txBox="1">
            <a:spLocks noGrp="1"/>
          </p:cNvSpPr>
          <p:nvPr>
            <p:ph type="body" idx="7"/>
          </p:nvPr>
        </p:nvSpPr>
        <p:spPr>
          <a:xfrm>
            <a:off x="8265199"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8" name="Google Shape;378;p57"/>
          <p:cNvSpPr txBox="1">
            <a:spLocks noGrp="1"/>
          </p:cNvSpPr>
          <p:nvPr>
            <p:ph type="body" idx="8"/>
          </p:nvPr>
        </p:nvSpPr>
        <p:spPr>
          <a:xfrm>
            <a:off x="5049034"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9" name="Google Shape;379;p57"/>
          <p:cNvSpPr txBox="1">
            <a:spLocks noGrp="1"/>
          </p:cNvSpPr>
          <p:nvPr>
            <p:ph type="body" idx="9"/>
          </p:nvPr>
        </p:nvSpPr>
        <p:spPr>
          <a:xfrm>
            <a:off x="5035771"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80" name="Google Shape;380;p57"/>
          <p:cNvCxnSpPr/>
          <p:nvPr/>
        </p:nvCxnSpPr>
        <p:spPr>
          <a:xfrm>
            <a:off x="445975" y="1397000"/>
            <a:ext cx="4268093"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tats Page 5">
  <p:cSld name="Stats Page 5">
    <p:spTree>
      <p:nvGrpSpPr>
        <p:cNvPr id="1" name="Shape 381"/>
        <p:cNvGrpSpPr/>
        <p:nvPr/>
      </p:nvGrpSpPr>
      <p:grpSpPr>
        <a:xfrm>
          <a:off x="0" y="0"/>
          <a:ext cx="0" cy="0"/>
          <a:chOff x="0" y="0"/>
          <a:chExt cx="0" cy="0"/>
        </a:xfrm>
      </p:grpSpPr>
      <p:sp>
        <p:nvSpPr>
          <p:cNvPr id="382" name="Google Shape;382;p58"/>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83" name="Google Shape;383;p58"/>
          <p:cNvSpPr txBox="1">
            <a:spLocks noGrp="1"/>
          </p:cNvSpPr>
          <p:nvPr>
            <p:ph type="body" idx="1"/>
          </p:nvPr>
        </p:nvSpPr>
        <p:spPr>
          <a:xfrm>
            <a:off x="8265199"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4" name="Google Shape;384;p58"/>
          <p:cNvSpPr txBox="1">
            <a:spLocks noGrp="1"/>
          </p:cNvSpPr>
          <p:nvPr>
            <p:ph type="body" idx="2"/>
          </p:nvPr>
        </p:nvSpPr>
        <p:spPr>
          <a:xfrm>
            <a:off x="5035771"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5" name="Google Shape;385;p58"/>
          <p:cNvSpPr txBox="1">
            <a:spLocks noGrp="1"/>
          </p:cNvSpPr>
          <p:nvPr>
            <p:ph type="body" idx="3"/>
          </p:nvPr>
        </p:nvSpPr>
        <p:spPr>
          <a:xfrm>
            <a:off x="8265199"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6" name="Google Shape;386;p58"/>
          <p:cNvSpPr txBox="1">
            <a:spLocks noGrp="1"/>
          </p:cNvSpPr>
          <p:nvPr>
            <p:ph type="body" idx="4"/>
          </p:nvPr>
        </p:nvSpPr>
        <p:spPr>
          <a:xfrm>
            <a:off x="5035771"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87" name="Google Shape;387;p58"/>
          <p:cNvCxnSpPr/>
          <p:nvPr/>
        </p:nvCxnSpPr>
        <p:spPr>
          <a:xfrm>
            <a:off x="445975" y="1397000"/>
            <a:ext cx="4268093" cy="0"/>
          </a:xfrm>
          <a:prstGeom prst="straightConnector1">
            <a:avLst/>
          </a:prstGeom>
          <a:noFill/>
          <a:ln w="9525" cap="flat" cmpd="sng">
            <a:solidFill>
              <a:srgbClr val="BCBEC0"/>
            </a:solidFill>
            <a:prstDash val="solid"/>
            <a:round/>
            <a:headEnd type="none" w="sm" len="sm"/>
            <a:tailEnd type="none" w="sm" len="sm"/>
          </a:ln>
        </p:spPr>
      </p:cxnSp>
      <p:sp>
        <p:nvSpPr>
          <p:cNvPr id="388" name="Google Shape;388;p58"/>
          <p:cNvSpPr txBox="1">
            <a:spLocks noGrp="1"/>
          </p:cNvSpPr>
          <p:nvPr>
            <p:ph type="title"/>
          </p:nvPr>
        </p:nvSpPr>
        <p:spPr>
          <a:xfrm>
            <a:off x="445976" y="203249"/>
            <a:ext cx="4228190" cy="115178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9" name="Google Shape;389;p58"/>
          <p:cNvSpPr txBox="1">
            <a:spLocks noGrp="1"/>
          </p:cNvSpPr>
          <p:nvPr>
            <p:ph type="body" idx="5"/>
          </p:nvPr>
        </p:nvSpPr>
        <p:spPr>
          <a:xfrm>
            <a:off x="445974" y="1518617"/>
            <a:ext cx="4228189" cy="35968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0" name="Google Shape;390;p58"/>
          <p:cNvSpPr txBox="1">
            <a:spLocks noGrp="1"/>
          </p:cNvSpPr>
          <p:nvPr>
            <p:ph type="body" idx="6"/>
          </p:nvPr>
        </p:nvSpPr>
        <p:spPr>
          <a:xfrm>
            <a:off x="8278463"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1" name="Google Shape;391;p58"/>
          <p:cNvSpPr txBox="1">
            <a:spLocks noGrp="1"/>
          </p:cNvSpPr>
          <p:nvPr>
            <p:ph type="body" idx="7"/>
          </p:nvPr>
        </p:nvSpPr>
        <p:spPr>
          <a:xfrm>
            <a:off x="5049034"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2" name="Google Shape;392;p58"/>
          <p:cNvSpPr txBox="1">
            <a:spLocks noGrp="1"/>
          </p:cNvSpPr>
          <p:nvPr>
            <p:ph type="body" idx="8"/>
          </p:nvPr>
        </p:nvSpPr>
        <p:spPr>
          <a:xfrm>
            <a:off x="8278463"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3" name="Google Shape;393;p58"/>
          <p:cNvSpPr txBox="1">
            <a:spLocks noGrp="1"/>
          </p:cNvSpPr>
          <p:nvPr>
            <p:ph type="body" idx="9"/>
          </p:nvPr>
        </p:nvSpPr>
        <p:spPr>
          <a:xfrm>
            <a:off x="5049034"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nfo slide 1">
  <p:cSld name="Info slide 1">
    <p:spTree>
      <p:nvGrpSpPr>
        <p:cNvPr id="1" name="Shape 394"/>
        <p:cNvGrpSpPr/>
        <p:nvPr/>
      </p:nvGrpSpPr>
      <p:grpSpPr>
        <a:xfrm>
          <a:off x="0" y="0"/>
          <a:ext cx="0" cy="0"/>
          <a:chOff x="0" y="0"/>
          <a:chExt cx="0" cy="0"/>
        </a:xfrm>
      </p:grpSpPr>
      <p:sp>
        <p:nvSpPr>
          <p:cNvPr id="395" name="Google Shape;395;p59"/>
          <p:cNvSpPr txBox="1">
            <a:spLocks noGrp="1"/>
          </p:cNvSpPr>
          <p:nvPr>
            <p:ph type="title"/>
          </p:nvPr>
        </p:nvSpPr>
        <p:spPr>
          <a:xfrm>
            <a:off x="603250" y="97198"/>
            <a:ext cx="10699750" cy="760053"/>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Arial"/>
              <a:buNone/>
              <a:defRPr sz="36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6" name="Google Shape;396;p59"/>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397" name="Google Shape;397;p59"/>
          <p:cNvCxnSpPr/>
          <p:nvPr/>
        </p:nvCxnSpPr>
        <p:spPr>
          <a:xfrm>
            <a:off x="445975" y="870489"/>
            <a:ext cx="11231830" cy="0"/>
          </a:xfrm>
          <a:prstGeom prst="straightConnector1">
            <a:avLst/>
          </a:prstGeom>
          <a:noFill/>
          <a:ln w="9525" cap="flat" cmpd="sng">
            <a:solidFill>
              <a:srgbClr val="BCBEC0"/>
            </a:solidFill>
            <a:prstDash val="solid"/>
            <a:round/>
            <a:headEnd type="none" w="sm" len="sm"/>
            <a:tailEnd type="none" w="sm" len="sm"/>
          </a:ln>
        </p:spPr>
      </p:cxnSp>
      <p:sp>
        <p:nvSpPr>
          <p:cNvPr id="398" name="Google Shape;398;p59"/>
          <p:cNvSpPr txBox="1">
            <a:spLocks noGrp="1"/>
          </p:cNvSpPr>
          <p:nvPr>
            <p:ph type="body" idx="1"/>
          </p:nvPr>
        </p:nvSpPr>
        <p:spPr>
          <a:xfrm>
            <a:off x="608017"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9" name="Google Shape;399;p59"/>
          <p:cNvSpPr txBox="1">
            <a:spLocks noGrp="1"/>
          </p:cNvSpPr>
          <p:nvPr>
            <p:ph type="body" idx="2"/>
          </p:nvPr>
        </p:nvSpPr>
        <p:spPr>
          <a:xfrm>
            <a:off x="608017"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0" name="Google Shape;400;p59"/>
          <p:cNvSpPr txBox="1">
            <a:spLocks noGrp="1"/>
          </p:cNvSpPr>
          <p:nvPr>
            <p:ph type="body" idx="3"/>
          </p:nvPr>
        </p:nvSpPr>
        <p:spPr>
          <a:xfrm>
            <a:off x="4579654"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1" name="Google Shape;401;p59"/>
          <p:cNvSpPr txBox="1">
            <a:spLocks noGrp="1"/>
          </p:cNvSpPr>
          <p:nvPr>
            <p:ph type="body" idx="4"/>
          </p:nvPr>
        </p:nvSpPr>
        <p:spPr>
          <a:xfrm>
            <a:off x="4579654"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2" name="Google Shape;402;p59"/>
          <p:cNvSpPr txBox="1">
            <a:spLocks noGrp="1"/>
          </p:cNvSpPr>
          <p:nvPr>
            <p:ph type="body" idx="5"/>
          </p:nvPr>
        </p:nvSpPr>
        <p:spPr>
          <a:xfrm>
            <a:off x="8406891"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3" name="Google Shape;403;p59"/>
          <p:cNvSpPr txBox="1">
            <a:spLocks noGrp="1"/>
          </p:cNvSpPr>
          <p:nvPr>
            <p:ph type="body" idx="6"/>
          </p:nvPr>
        </p:nvSpPr>
        <p:spPr>
          <a:xfrm>
            <a:off x="8406891"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4" name="Google Shape;404;p59"/>
          <p:cNvSpPr txBox="1">
            <a:spLocks noGrp="1"/>
          </p:cNvSpPr>
          <p:nvPr>
            <p:ph type="body" idx="7"/>
          </p:nvPr>
        </p:nvSpPr>
        <p:spPr>
          <a:xfrm>
            <a:off x="608017"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5" name="Google Shape;405;p59"/>
          <p:cNvSpPr txBox="1">
            <a:spLocks noGrp="1"/>
          </p:cNvSpPr>
          <p:nvPr>
            <p:ph type="body" idx="8"/>
          </p:nvPr>
        </p:nvSpPr>
        <p:spPr>
          <a:xfrm>
            <a:off x="608017"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6" name="Google Shape;406;p59"/>
          <p:cNvSpPr txBox="1">
            <a:spLocks noGrp="1"/>
          </p:cNvSpPr>
          <p:nvPr>
            <p:ph type="body" idx="9"/>
          </p:nvPr>
        </p:nvSpPr>
        <p:spPr>
          <a:xfrm>
            <a:off x="4579654"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7" name="Google Shape;407;p59"/>
          <p:cNvSpPr txBox="1">
            <a:spLocks noGrp="1"/>
          </p:cNvSpPr>
          <p:nvPr>
            <p:ph type="body" idx="13"/>
          </p:nvPr>
        </p:nvSpPr>
        <p:spPr>
          <a:xfrm>
            <a:off x="4579654"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8" name="Google Shape;408;p59"/>
          <p:cNvSpPr txBox="1">
            <a:spLocks noGrp="1"/>
          </p:cNvSpPr>
          <p:nvPr>
            <p:ph type="body" idx="14"/>
          </p:nvPr>
        </p:nvSpPr>
        <p:spPr>
          <a:xfrm>
            <a:off x="8406891"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9" name="Google Shape;409;p59"/>
          <p:cNvSpPr txBox="1">
            <a:spLocks noGrp="1"/>
          </p:cNvSpPr>
          <p:nvPr>
            <p:ph type="body" idx="15"/>
          </p:nvPr>
        </p:nvSpPr>
        <p:spPr>
          <a:xfrm>
            <a:off x="8406891"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nfo slide 2">
  <p:cSld name="Info slide 2">
    <p:spTree>
      <p:nvGrpSpPr>
        <p:cNvPr id="1" name="Shape 410"/>
        <p:cNvGrpSpPr/>
        <p:nvPr/>
      </p:nvGrpSpPr>
      <p:grpSpPr>
        <a:xfrm>
          <a:off x="0" y="0"/>
          <a:ext cx="0" cy="0"/>
          <a:chOff x="0" y="0"/>
          <a:chExt cx="0" cy="0"/>
        </a:xfrm>
      </p:grpSpPr>
      <p:sp>
        <p:nvSpPr>
          <p:cNvPr id="411" name="Google Shape;411;p60"/>
          <p:cNvSpPr txBox="1">
            <a:spLocks noGrp="1"/>
          </p:cNvSpPr>
          <p:nvPr>
            <p:ph type="title"/>
          </p:nvPr>
        </p:nvSpPr>
        <p:spPr>
          <a:xfrm>
            <a:off x="603250" y="95251"/>
            <a:ext cx="1069975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p60"/>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413" name="Google Shape;413;p60"/>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
        <p:nvSpPr>
          <p:cNvPr id="414" name="Google Shape;414;p60"/>
          <p:cNvSpPr txBox="1">
            <a:spLocks noGrp="1"/>
          </p:cNvSpPr>
          <p:nvPr>
            <p:ph type="body" idx="1"/>
          </p:nvPr>
        </p:nvSpPr>
        <p:spPr>
          <a:xfrm>
            <a:off x="611040"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5" name="Google Shape;415;p60"/>
          <p:cNvSpPr txBox="1">
            <a:spLocks noGrp="1"/>
          </p:cNvSpPr>
          <p:nvPr>
            <p:ph type="body" idx="2"/>
          </p:nvPr>
        </p:nvSpPr>
        <p:spPr>
          <a:xfrm>
            <a:off x="611040"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6" name="Google Shape;416;p60"/>
          <p:cNvSpPr txBox="1">
            <a:spLocks noGrp="1"/>
          </p:cNvSpPr>
          <p:nvPr>
            <p:ph type="body" idx="3"/>
          </p:nvPr>
        </p:nvSpPr>
        <p:spPr>
          <a:xfrm>
            <a:off x="4582677"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7" name="Google Shape;417;p60"/>
          <p:cNvSpPr txBox="1">
            <a:spLocks noGrp="1"/>
          </p:cNvSpPr>
          <p:nvPr>
            <p:ph type="body" idx="4"/>
          </p:nvPr>
        </p:nvSpPr>
        <p:spPr>
          <a:xfrm>
            <a:off x="4582677"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8" name="Google Shape;418;p60"/>
          <p:cNvSpPr txBox="1">
            <a:spLocks noGrp="1"/>
          </p:cNvSpPr>
          <p:nvPr>
            <p:ph type="body" idx="5"/>
          </p:nvPr>
        </p:nvSpPr>
        <p:spPr>
          <a:xfrm>
            <a:off x="8409915"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9" name="Google Shape;419;p60"/>
          <p:cNvSpPr txBox="1">
            <a:spLocks noGrp="1"/>
          </p:cNvSpPr>
          <p:nvPr>
            <p:ph type="body" idx="6"/>
          </p:nvPr>
        </p:nvSpPr>
        <p:spPr>
          <a:xfrm>
            <a:off x="8409914"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0" name="Google Shape;420;p60"/>
          <p:cNvSpPr txBox="1">
            <a:spLocks noGrp="1"/>
          </p:cNvSpPr>
          <p:nvPr>
            <p:ph type="body" idx="7"/>
          </p:nvPr>
        </p:nvSpPr>
        <p:spPr>
          <a:xfrm>
            <a:off x="611040"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1" name="Google Shape;421;p60"/>
          <p:cNvSpPr txBox="1">
            <a:spLocks noGrp="1"/>
          </p:cNvSpPr>
          <p:nvPr>
            <p:ph type="body" idx="8"/>
          </p:nvPr>
        </p:nvSpPr>
        <p:spPr>
          <a:xfrm>
            <a:off x="611040"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2" name="Google Shape;422;p60"/>
          <p:cNvSpPr txBox="1">
            <a:spLocks noGrp="1"/>
          </p:cNvSpPr>
          <p:nvPr>
            <p:ph type="body" idx="9"/>
          </p:nvPr>
        </p:nvSpPr>
        <p:spPr>
          <a:xfrm>
            <a:off x="4582677"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3" name="Google Shape;423;p60"/>
          <p:cNvSpPr txBox="1">
            <a:spLocks noGrp="1"/>
          </p:cNvSpPr>
          <p:nvPr>
            <p:ph type="body" idx="13"/>
          </p:nvPr>
        </p:nvSpPr>
        <p:spPr>
          <a:xfrm>
            <a:off x="4582677"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4" name="Google Shape;424;p60"/>
          <p:cNvSpPr txBox="1">
            <a:spLocks noGrp="1"/>
          </p:cNvSpPr>
          <p:nvPr>
            <p:ph type="body" idx="14"/>
          </p:nvPr>
        </p:nvSpPr>
        <p:spPr>
          <a:xfrm>
            <a:off x="8409915"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5" name="Google Shape;425;p60"/>
          <p:cNvSpPr txBox="1">
            <a:spLocks noGrp="1"/>
          </p:cNvSpPr>
          <p:nvPr>
            <p:ph type="body" idx="15"/>
          </p:nvPr>
        </p:nvSpPr>
        <p:spPr>
          <a:xfrm>
            <a:off x="8409914"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Info slide 2">
  <p:cSld name="1_Info slide 2">
    <p:spTree>
      <p:nvGrpSpPr>
        <p:cNvPr id="1" name="Shape 426"/>
        <p:cNvGrpSpPr/>
        <p:nvPr/>
      </p:nvGrpSpPr>
      <p:grpSpPr>
        <a:xfrm>
          <a:off x="0" y="0"/>
          <a:ext cx="0" cy="0"/>
          <a:chOff x="0" y="0"/>
          <a:chExt cx="0" cy="0"/>
        </a:xfrm>
      </p:grpSpPr>
      <p:sp>
        <p:nvSpPr>
          <p:cNvPr id="427" name="Google Shape;427;p61"/>
          <p:cNvSpPr txBox="1">
            <a:spLocks noGrp="1"/>
          </p:cNvSpPr>
          <p:nvPr>
            <p:ph type="title"/>
          </p:nvPr>
        </p:nvSpPr>
        <p:spPr>
          <a:xfrm>
            <a:off x="444500" y="95251"/>
            <a:ext cx="1069975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8" name="Google Shape;428;p61"/>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29" name="Google Shape;429;p61"/>
          <p:cNvSpPr txBox="1">
            <a:spLocks noGrp="1"/>
          </p:cNvSpPr>
          <p:nvPr>
            <p:ph type="body" idx="1"/>
          </p:nvPr>
        </p:nvSpPr>
        <p:spPr>
          <a:xfrm>
            <a:off x="611582"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0" name="Google Shape;430;p61"/>
          <p:cNvSpPr txBox="1">
            <a:spLocks noGrp="1"/>
          </p:cNvSpPr>
          <p:nvPr>
            <p:ph type="body" idx="2"/>
          </p:nvPr>
        </p:nvSpPr>
        <p:spPr>
          <a:xfrm>
            <a:off x="611582" y="140134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1" name="Google Shape;431;p61"/>
          <p:cNvSpPr txBox="1">
            <a:spLocks noGrp="1"/>
          </p:cNvSpPr>
          <p:nvPr>
            <p:ph type="body" idx="3"/>
          </p:nvPr>
        </p:nvSpPr>
        <p:spPr>
          <a:xfrm>
            <a:off x="4583219"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2" name="Google Shape;432;p61"/>
          <p:cNvSpPr txBox="1">
            <a:spLocks noGrp="1"/>
          </p:cNvSpPr>
          <p:nvPr>
            <p:ph type="body" idx="4"/>
          </p:nvPr>
        </p:nvSpPr>
        <p:spPr>
          <a:xfrm>
            <a:off x="4583219" y="140134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3" name="Google Shape;433;p61"/>
          <p:cNvSpPr txBox="1">
            <a:spLocks noGrp="1"/>
          </p:cNvSpPr>
          <p:nvPr>
            <p:ph type="body" idx="5"/>
          </p:nvPr>
        </p:nvSpPr>
        <p:spPr>
          <a:xfrm>
            <a:off x="8410456"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4" name="Google Shape;434;p61"/>
          <p:cNvSpPr txBox="1">
            <a:spLocks noGrp="1"/>
          </p:cNvSpPr>
          <p:nvPr>
            <p:ph type="body" idx="6"/>
          </p:nvPr>
        </p:nvSpPr>
        <p:spPr>
          <a:xfrm>
            <a:off x="8410456" y="140134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5" name="Google Shape;435;p61"/>
          <p:cNvSpPr txBox="1">
            <a:spLocks noGrp="1"/>
          </p:cNvSpPr>
          <p:nvPr>
            <p:ph type="body" idx="7"/>
          </p:nvPr>
        </p:nvSpPr>
        <p:spPr>
          <a:xfrm>
            <a:off x="611582"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6" name="Google Shape;436;p61"/>
          <p:cNvSpPr txBox="1">
            <a:spLocks noGrp="1"/>
          </p:cNvSpPr>
          <p:nvPr>
            <p:ph type="body" idx="8"/>
          </p:nvPr>
        </p:nvSpPr>
        <p:spPr>
          <a:xfrm>
            <a:off x="611582" y="3841561"/>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7" name="Google Shape;437;p61"/>
          <p:cNvSpPr txBox="1">
            <a:spLocks noGrp="1"/>
          </p:cNvSpPr>
          <p:nvPr>
            <p:ph type="body" idx="9"/>
          </p:nvPr>
        </p:nvSpPr>
        <p:spPr>
          <a:xfrm>
            <a:off x="4583219"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8" name="Google Shape;438;p61"/>
          <p:cNvSpPr txBox="1">
            <a:spLocks noGrp="1"/>
          </p:cNvSpPr>
          <p:nvPr>
            <p:ph type="body" idx="13"/>
          </p:nvPr>
        </p:nvSpPr>
        <p:spPr>
          <a:xfrm>
            <a:off x="4583219" y="3841561"/>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9" name="Google Shape;439;p61"/>
          <p:cNvSpPr txBox="1">
            <a:spLocks noGrp="1"/>
          </p:cNvSpPr>
          <p:nvPr>
            <p:ph type="body" idx="14"/>
          </p:nvPr>
        </p:nvSpPr>
        <p:spPr>
          <a:xfrm>
            <a:off x="8410456"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0" name="Google Shape;440;p61"/>
          <p:cNvSpPr txBox="1">
            <a:spLocks noGrp="1"/>
          </p:cNvSpPr>
          <p:nvPr>
            <p:ph type="body" idx="15"/>
          </p:nvPr>
        </p:nvSpPr>
        <p:spPr>
          <a:xfrm>
            <a:off x="8410456" y="3841561"/>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1" name="Google Shape;441;p61"/>
          <p:cNvCxnSpPr/>
          <p:nvPr/>
        </p:nvCxnSpPr>
        <p:spPr>
          <a:xfrm>
            <a:off x="445975" y="857573"/>
            <a:ext cx="1123183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nfo Slide Split 1">
  <p:cSld name="Info Slide Split 1">
    <p:spTree>
      <p:nvGrpSpPr>
        <p:cNvPr id="1" name="Shape 442"/>
        <p:cNvGrpSpPr/>
        <p:nvPr/>
      </p:nvGrpSpPr>
      <p:grpSpPr>
        <a:xfrm>
          <a:off x="0" y="0"/>
          <a:ext cx="0" cy="0"/>
          <a:chOff x="0" y="0"/>
          <a:chExt cx="0" cy="0"/>
        </a:xfrm>
      </p:grpSpPr>
      <p:sp>
        <p:nvSpPr>
          <p:cNvPr id="443" name="Google Shape;443;p6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4" name="Google Shape;444;p62"/>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445" name="Google Shape;445;p62"/>
          <p:cNvCxnSpPr/>
          <p:nvPr/>
        </p:nvCxnSpPr>
        <p:spPr>
          <a:xfrm>
            <a:off x="445975" y="852136"/>
            <a:ext cx="11231830" cy="0"/>
          </a:xfrm>
          <a:prstGeom prst="straightConnector1">
            <a:avLst/>
          </a:prstGeom>
          <a:noFill/>
          <a:ln w="9525" cap="flat" cmpd="sng">
            <a:solidFill>
              <a:srgbClr val="BCBEC0"/>
            </a:solidFill>
            <a:prstDash val="solid"/>
            <a:round/>
            <a:headEnd type="none" w="sm" len="sm"/>
            <a:tailEnd type="none" w="sm" len="sm"/>
          </a:ln>
        </p:spPr>
      </p:cxnSp>
      <p:sp>
        <p:nvSpPr>
          <p:cNvPr id="446" name="Google Shape;446;p62"/>
          <p:cNvSpPr txBox="1">
            <a:spLocks noGrp="1"/>
          </p:cNvSpPr>
          <p:nvPr>
            <p:ph type="body" idx="1"/>
          </p:nvPr>
        </p:nvSpPr>
        <p:spPr>
          <a:xfrm>
            <a:off x="603250" y="2189604"/>
            <a:ext cx="3163764"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7" name="Google Shape;447;p62"/>
          <p:cNvSpPr txBox="1">
            <a:spLocks noGrp="1"/>
          </p:cNvSpPr>
          <p:nvPr>
            <p:ph type="body" idx="2"/>
          </p:nvPr>
        </p:nvSpPr>
        <p:spPr>
          <a:xfrm>
            <a:off x="603250" y="1397001"/>
            <a:ext cx="3163765"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8" name="Google Shape;448;p62"/>
          <p:cNvSpPr txBox="1">
            <a:spLocks noGrp="1"/>
          </p:cNvSpPr>
          <p:nvPr>
            <p:ph type="body" idx="3"/>
          </p:nvPr>
        </p:nvSpPr>
        <p:spPr>
          <a:xfrm>
            <a:off x="4426914" y="2189847"/>
            <a:ext cx="316376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9" name="Google Shape;449;p62"/>
          <p:cNvSpPr txBox="1">
            <a:spLocks noGrp="1"/>
          </p:cNvSpPr>
          <p:nvPr>
            <p:ph type="body" idx="4"/>
          </p:nvPr>
        </p:nvSpPr>
        <p:spPr>
          <a:xfrm>
            <a:off x="4426915" y="1397244"/>
            <a:ext cx="3163765"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0" name="Google Shape;450;p62"/>
          <p:cNvSpPr txBox="1">
            <a:spLocks noGrp="1"/>
          </p:cNvSpPr>
          <p:nvPr>
            <p:ph type="body" idx="5"/>
          </p:nvPr>
        </p:nvSpPr>
        <p:spPr>
          <a:xfrm>
            <a:off x="8250582" y="2189604"/>
            <a:ext cx="3032629"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1" name="Google Shape;451;p62"/>
          <p:cNvSpPr txBox="1">
            <a:spLocks noGrp="1"/>
          </p:cNvSpPr>
          <p:nvPr>
            <p:ph type="body" idx="6"/>
          </p:nvPr>
        </p:nvSpPr>
        <p:spPr>
          <a:xfrm>
            <a:off x="8250582" y="1397001"/>
            <a:ext cx="3019365"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52" name="Google Shape;452;p62"/>
          <p:cNvCxnSpPr/>
          <p:nvPr/>
        </p:nvCxnSpPr>
        <p:spPr>
          <a:xfrm>
            <a:off x="445975" y="4174228"/>
            <a:ext cx="11231830" cy="0"/>
          </a:xfrm>
          <a:prstGeom prst="straightConnector1">
            <a:avLst/>
          </a:prstGeom>
          <a:noFill/>
          <a:ln w="9525" cap="flat" cmpd="sng">
            <a:solidFill>
              <a:srgbClr val="BCBEC0"/>
            </a:solidFill>
            <a:prstDash val="solid"/>
            <a:round/>
            <a:headEnd type="none" w="sm" len="sm"/>
            <a:tailEnd type="none" w="sm" len="sm"/>
          </a:ln>
        </p:spPr>
      </p:cxnSp>
      <p:sp>
        <p:nvSpPr>
          <p:cNvPr id="453" name="Google Shape;453;p62"/>
          <p:cNvSpPr txBox="1">
            <a:spLocks noGrp="1"/>
          </p:cNvSpPr>
          <p:nvPr>
            <p:ph type="body" idx="7"/>
          </p:nvPr>
        </p:nvSpPr>
        <p:spPr>
          <a:xfrm>
            <a:off x="603250" y="4370669"/>
            <a:ext cx="10699750" cy="15573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Info Slide Split 1">
  <p:cSld name="1_Info Slide Split 1">
    <p:spTree>
      <p:nvGrpSpPr>
        <p:cNvPr id="1" name="Shape 454"/>
        <p:cNvGrpSpPr/>
        <p:nvPr/>
      </p:nvGrpSpPr>
      <p:grpSpPr>
        <a:xfrm>
          <a:off x="0" y="0"/>
          <a:ext cx="0" cy="0"/>
          <a:chOff x="0" y="0"/>
          <a:chExt cx="0" cy="0"/>
        </a:xfrm>
      </p:grpSpPr>
      <p:sp>
        <p:nvSpPr>
          <p:cNvPr id="455" name="Google Shape;455;p63"/>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456" name="Google Shape;456;p63"/>
          <p:cNvCxnSpPr/>
          <p:nvPr/>
        </p:nvCxnSpPr>
        <p:spPr>
          <a:xfrm>
            <a:off x="445975" y="852136"/>
            <a:ext cx="11231830" cy="0"/>
          </a:xfrm>
          <a:prstGeom prst="straightConnector1">
            <a:avLst/>
          </a:prstGeom>
          <a:noFill/>
          <a:ln w="9525" cap="flat" cmpd="sng">
            <a:solidFill>
              <a:srgbClr val="BCBEC0"/>
            </a:solidFill>
            <a:prstDash val="solid"/>
            <a:round/>
            <a:headEnd type="none" w="sm" len="sm"/>
            <a:tailEnd type="none" w="sm" len="sm"/>
          </a:ln>
        </p:spPr>
      </p:cxnSp>
      <p:sp>
        <p:nvSpPr>
          <p:cNvPr id="457" name="Google Shape;457;p63"/>
          <p:cNvSpPr txBox="1">
            <a:spLocks noGrp="1"/>
          </p:cNvSpPr>
          <p:nvPr>
            <p:ph type="body" idx="1"/>
          </p:nvPr>
        </p:nvSpPr>
        <p:spPr>
          <a:xfrm>
            <a:off x="603250" y="1397001"/>
            <a:ext cx="3163759"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8" name="Google Shape;458;p63"/>
          <p:cNvSpPr txBox="1">
            <a:spLocks noGrp="1"/>
          </p:cNvSpPr>
          <p:nvPr>
            <p:ph type="body" idx="2"/>
          </p:nvPr>
        </p:nvSpPr>
        <p:spPr>
          <a:xfrm>
            <a:off x="4426909" y="1397001"/>
            <a:ext cx="3163759"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9" name="Google Shape;459;p63"/>
          <p:cNvSpPr txBox="1">
            <a:spLocks noGrp="1"/>
          </p:cNvSpPr>
          <p:nvPr>
            <p:ph type="body" idx="3"/>
          </p:nvPr>
        </p:nvSpPr>
        <p:spPr>
          <a:xfrm>
            <a:off x="8245135" y="1397001"/>
            <a:ext cx="3032628"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60" name="Google Shape;460;p63"/>
          <p:cNvCxnSpPr/>
          <p:nvPr/>
        </p:nvCxnSpPr>
        <p:spPr>
          <a:xfrm>
            <a:off x="445975" y="4174228"/>
            <a:ext cx="11231830" cy="0"/>
          </a:xfrm>
          <a:prstGeom prst="straightConnector1">
            <a:avLst/>
          </a:prstGeom>
          <a:noFill/>
          <a:ln w="9525" cap="flat" cmpd="sng">
            <a:solidFill>
              <a:srgbClr val="BCBEC0"/>
            </a:solidFill>
            <a:prstDash val="solid"/>
            <a:round/>
            <a:headEnd type="none" w="sm" len="sm"/>
            <a:tailEnd type="none" w="sm" len="sm"/>
          </a:ln>
        </p:spPr>
      </p:cxnSp>
      <p:sp>
        <p:nvSpPr>
          <p:cNvPr id="461" name="Google Shape;461;p63"/>
          <p:cNvSpPr txBox="1">
            <a:spLocks noGrp="1"/>
          </p:cNvSpPr>
          <p:nvPr>
            <p:ph type="body" idx="4"/>
          </p:nvPr>
        </p:nvSpPr>
        <p:spPr>
          <a:xfrm>
            <a:off x="603250" y="4370669"/>
            <a:ext cx="10699750" cy="15573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2" name="Google Shape;462;p63"/>
          <p:cNvSpPr txBox="1">
            <a:spLocks noGrp="1"/>
          </p:cNvSpPr>
          <p:nvPr>
            <p:ph type="body" idx="5"/>
          </p:nvPr>
        </p:nvSpPr>
        <p:spPr>
          <a:xfrm>
            <a:off x="603250" y="2189604"/>
            <a:ext cx="3163764"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3" name="Google Shape;463;p63"/>
          <p:cNvSpPr txBox="1">
            <a:spLocks noGrp="1"/>
          </p:cNvSpPr>
          <p:nvPr>
            <p:ph type="body" idx="6"/>
          </p:nvPr>
        </p:nvSpPr>
        <p:spPr>
          <a:xfrm>
            <a:off x="4426914" y="2189847"/>
            <a:ext cx="316376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4" name="Google Shape;464;p63"/>
          <p:cNvSpPr txBox="1">
            <a:spLocks noGrp="1"/>
          </p:cNvSpPr>
          <p:nvPr>
            <p:ph type="body" idx="7"/>
          </p:nvPr>
        </p:nvSpPr>
        <p:spPr>
          <a:xfrm>
            <a:off x="8250582" y="2189604"/>
            <a:ext cx="3032629"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5" name="Google Shape;465;p63"/>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Info Slide Split 3">
  <p:cSld name="Info Slide Split 3">
    <p:spTree>
      <p:nvGrpSpPr>
        <p:cNvPr id="1" name="Shape 466"/>
        <p:cNvGrpSpPr/>
        <p:nvPr/>
      </p:nvGrpSpPr>
      <p:grpSpPr>
        <a:xfrm>
          <a:off x="0" y="0"/>
          <a:ext cx="0" cy="0"/>
          <a:chOff x="0" y="0"/>
          <a:chExt cx="0" cy="0"/>
        </a:xfrm>
      </p:grpSpPr>
      <p:sp>
        <p:nvSpPr>
          <p:cNvPr id="467" name="Google Shape;467;p64"/>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468" name="Google Shape;468;p64"/>
          <p:cNvCxnSpPr/>
          <p:nvPr/>
        </p:nvCxnSpPr>
        <p:spPr>
          <a:xfrm>
            <a:off x="445975" y="863594"/>
            <a:ext cx="11231830" cy="0"/>
          </a:xfrm>
          <a:prstGeom prst="straightConnector1">
            <a:avLst/>
          </a:prstGeom>
          <a:noFill/>
          <a:ln w="9525" cap="flat" cmpd="sng">
            <a:solidFill>
              <a:srgbClr val="BCBEC0"/>
            </a:solidFill>
            <a:prstDash val="solid"/>
            <a:round/>
            <a:headEnd type="none" w="sm" len="sm"/>
            <a:tailEnd type="none" w="sm" len="sm"/>
          </a:ln>
        </p:spPr>
      </p:cxnSp>
      <p:sp>
        <p:nvSpPr>
          <p:cNvPr id="469" name="Google Shape;469;p64"/>
          <p:cNvSpPr txBox="1">
            <a:spLocks noGrp="1"/>
          </p:cNvSpPr>
          <p:nvPr>
            <p:ph type="body" idx="1"/>
          </p:nvPr>
        </p:nvSpPr>
        <p:spPr>
          <a:xfrm>
            <a:off x="603250" y="1397001"/>
            <a:ext cx="3163758"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0" name="Google Shape;470;p64"/>
          <p:cNvSpPr txBox="1">
            <a:spLocks noGrp="1"/>
          </p:cNvSpPr>
          <p:nvPr>
            <p:ph type="body" idx="2"/>
          </p:nvPr>
        </p:nvSpPr>
        <p:spPr>
          <a:xfrm>
            <a:off x="4426913" y="1397001"/>
            <a:ext cx="3163764"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1" name="Google Shape;471;p64"/>
          <p:cNvSpPr txBox="1">
            <a:spLocks noGrp="1"/>
          </p:cNvSpPr>
          <p:nvPr>
            <p:ph type="body" idx="3"/>
          </p:nvPr>
        </p:nvSpPr>
        <p:spPr>
          <a:xfrm>
            <a:off x="8250578" y="1397001"/>
            <a:ext cx="3019370"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72" name="Google Shape;472;p64"/>
          <p:cNvCxnSpPr/>
          <p:nvPr/>
        </p:nvCxnSpPr>
        <p:spPr>
          <a:xfrm>
            <a:off x="445975" y="3784633"/>
            <a:ext cx="11231830" cy="0"/>
          </a:xfrm>
          <a:prstGeom prst="straightConnector1">
            <a:avLst/>
          </a:prstGeom>
          <a:noFill/>
          <a:ln w="9525" cap="flat" cmpd="sng">
            <a:solidFill>
              <a:srgbClr val="BCBEC0"/>
            </a:solidFill>
            <a:prstDash val="solid"/>
            <a:round/>
            <a:headEnd type="none" w="sm" len="sm"/>
            <a:tailEnd type="none" w="sm" len="sm"/>
          </a:ln>
        </p:spPr>
      </p:cxnSp>
      <p:sp>
        <p:nvSpPr>
          <p:cNvPr id="473" name="Google Shape;473;p64"/>
          <p:cNvSpPr txBox="1">
            <a:spLocks noGrp="1"/>
          </p:cNvSpPr>
          <p:nvPr>
            <p:ph type="body" idx="4"/>
          </p:nvPr>
        </p:nvSpPr>
        <p:spPr>
          <a:xfrm>
            <a:off x="603250" y="4370669"/>
            <a:ext cx="10699750" cy="15573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4" name="Google Shape;474;p64"/>
          <p:cNvSpPr txBox="1">
            <a:spLocks noGrp="1"/>
          </p:cNvSpPr>
          <p:nvPr>
            <p:ph type="body" idx="5"/>
          </p:nvPr>
        </p:nvSpPr>
        <p:spPr>
          <a:xfrm>
            <a:off x="603250" y="2189604"/>
            <a:ext cx="3163764"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5" name="Google Shape;475;p64"/>
          <p:cNvSpPr txBox="1">
            <a:spLocks noGrp="1"/>
          </p:cNvSpPr>
          <p:nvPr>
            <p:ph type="body" idx="6"/>
          </p:nvPr>
        </p:nvSpPr>
        <p:spPr>
          <a:xfrm>
            <a:off x="4426914" y="2189847"/>
            <a:ext cx="316376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6" name="Google Shape;476;p64"/>
          <p:cNvSpPr txBox="1">
            <a:spLocks noGrp="1"/>
          </p:cNvSpPr>
          <p:nvPr>
            <p:ph type="body" idx="7"/>
          </p:nvPr>
        </p:nvSpPr>
        <p:spPr>
          <a:xfrm>
            <a:off x="8250582" y="2189604"/>
            <a:ext cx="3032629"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7" name="Google Shape;477;p64"/>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Two Columns w/arrow 2">
  <p:cSld name="3_Two Columns w/arrow 2">
    <p:spTree>
      <p:nvGrpSpPr>
        <p:cNvPr id="1" name="Shape 478"/>
        <p:cNvGrpSpPr/>
        <p:nvPr/>
      </p:nvGrpSpPr>
      <p:grpSpPr>
        <a:xfrm>
          <a:off x="0" y="0"/>
          <a:ext cx="0" cy="0"/>
          <a:chOff x="0" y="0"/>
          <a:chExt cx="0" cy="0"/>
        </a:xfrm>
      </p:grpSpPr>
      <p:sp>
        <p:nvSpPr>
          <p:cNvPr id="479" name="Google Shape;479;p66"/>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80" name="Google Shape;480;p66"/>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81" name="Google Shape;481;p66"/>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482" name="Google Shape;482;p66"/>
          <p:cNvGrpSpPr/>
          <p:nvPr/>
        </p:nvGrpSpPr>
        <p:grpSpPr>
          <a:xfrm>
            <a:off x="481582" y="896740"/>
            <a:ext cx="430723" cy="760860"/>
            <a:chOff x="5962307" y="432768"/>
            <a:chExt cx="1057621" cy="1754327"/>
          </a:xfrm>
        </p:grpSpPr>
        <p:sp>
          <p:nvSpPr>
            <p:cNvPr id="483" name="Google Shape;483;p66"/>
            <p:cNvSpPr/>
            <p:nvPr/>
          </p:nvSpPr>
          <p:spPr>
            <a:xfrm rot="8100000">
              <a:off x="5871258" y="1536756"/>
              <a:ext cx="1230581" cy="25219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484" name="Google Shape;484;p66"/>
            <p:cNvSpPr/>
            <p:nvPr/>
          </p:nvSpPr>
          <p:spPr>
            <a:xfrm rot="-8100000">
              <a:off x="5880397" y="830911"/>
              <a:ext cx="1230581" cy="25219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485" name="Google Shape;485;p6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Client Stories 1">
  <p:cSld name="4_Client Stories 1">
    <p:spTree>
      <p:nvGrpSpPr>
        <p:cNvPr id="1" name="Shape 83"/>
        <p:cNvGrpSpPr/>
        <p:nvPr/>
      </p:nvGrpSpPr>
      <p:grpSpPr>
        <a:xfrm>
          <a:off x="0" y="0"/>
          <a:ext cx="0" cy="0"/>
          <a:chOff x="0" y="0"/>
          <a:chExt cx="0" cy="0"/>
        </a:xfrm>
      </p:grpSpPr>
      <p:sp>
        <p:nvSpPr>
          <p:cNvPr id="84" name="Google Shape;84;p31"/>
          <p:cNvSpPr/>
          <p:nvPr/>
        </p:nvSpPr>
        <p:spPr>
          <a:xfrm>
            <a:off x="6096000" y="0"/>
            <a:ext cx="6096000" cy="6858000"/>
          </a:xfrm>
          <a:prstGeom prst="rect">
            <a:avLst/>
          </a:prstGeom>
          <a:solidFill>
            <a:srgbClr val="0342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 name="Google Shape;85;p31"/>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1"/>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1"/>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 name="Google Shape;88;p31"/>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5_Two Columns w/arrow 2">
  <p:cSld name="5_Two Columns w/arrow 2">
    <p:spTree>
      <p:nvGrpSpPr>
        <p:cNvPr id="1" name="Shape 486"/>
        <p:cNvGrpSpPr/>
        <p:nvPr/>
      </p:nvGrpSpPr>
      <p:grpSpPr>
        <a:xfrm>
          <a:off x="0" y="0"/>
          <a:ext cx="0" cy="0"/>
          <a:chOff x="0" y="0"/>
          <a:chExt cx="0" cy="0"/>
        </a:xfrm>
      </p:grpSpPr>
      <p:sp>
        <p:nvSpPr>
          <p:cNvPr id="487" name="Google Shape;487;p67"/>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88" name="Google Shape;488;p67"/>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89" name="Google Shape;489;p67"/>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490" name="Google Shape;490;p67"/>
          <p:cNvGrpSpPr/>
          <p:nvPr/>
        </p:nvGrpSpPr>
        <p:grpSpPr>
          <a:xfrm>
            <a:off x="481582" y="896740"/>
            <a:ext cx="430723" cy="760860"/>
            <a:chOff x="5962307" y="432768"/>
            <a:chExt cx="1057621" cy="1754327"/>
          </a:xfrm>
        </p:grpSpPr>
        <p:sp>
          <p:nvSpPr>
            <p:cNvPr id="491" name="Google Shape;491;p67"/>
            <p:cNvSpPr/>
            <p:nvPr/>
          </p:nvSpPr>
          <p:spPr>
            <a:xfrm rot="8100000">
              <a:off x="5871258" y="1536756"/>
              <a:ext cx="1230581" cy="25219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492" name="Google Shape;492;p67"/>
            <p:cNvSpPr/>
            <p:nvPr/>
          </p:nvSpPr>
          <p:spPr>
            <a:xfrm rot="-8100000">
              <a:off x="5880397" y="830911"/>
              <a:ext cx="1230581" cy="25219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493" name="Google Shape;493;p6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Text Arrow 1">
  <p:cSld name="Title Text Arrow 1">
    <p:spTree>
      <p:nvGrpSpPr>
        <p:cNvPr id="1" name="Shape 494"/>
        <p:cNvGrpSpPr/>
        <p:nvPr/>
      </p:nvGrpSpPr>
      <p:grpSpPr>
        <a:xfrm>
          <a:off x="0" y="0"/>
          <a:ext cx="0" cy="0"/>
          <a:chOff x="0" y="0"/>
          <a:chExt cx="0" cy="0"/>
        </a:xfrm>
      </p:grpSpPr>
      <p:sp>
        <p:nvSpPr>
          <p:cNvPr id="495" name="Google Shape;495;p68"/>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96" name="Google Shape;496;p68"/>
          <p:cNvSpPr txBox="1">
            <a:spLocks noGrp="1"/>
          </p:cNvSpPr>
          <p:nvPr>
            <p:ph type="body" idx="1"/>
          </p:nvPr>
        </p:nvSpPr>
        <p:spPr>
          <a:xfrm>
            <a:off x="4868984" y="1672556"/>
            <a:ext cx="6434015" cy="432288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97" name="Google Shape;497;p68"/>
          <p:cNvCxnSpPr/>
          <p:nvPr/>
        </p:nvCxnSpPr>
        <p:spPr>
          <a:xfrm>
            <a:off x="445975" y="862557"/>
            <a:ext cx="11231830" cy="0"/>
          </a:xfrm>
          <a:prstGeom prst="straightConnector1">
            <a:avLst/>
          </a:prstGeom>
          <a:noFill/>
          <a:ln w="9525" cap="flat" cmpd="sng">
            <a:solidFill>
              <a:srgbClr val="BCBEC0"/>
            </a:solidFill>
            <a:prstDash val="solid"/>
            <a:round/>
            <a:headEnd type="none" w="sm" len="sm"/>
            <a:tailEnd type="none" w="sm" len="sm"/>
          </a:ln>
        </p:spPr>
      </p:cxnSp>
      <p:grpSp>
        <p:nvGrpSpPr>
          <p:cNvPr id="498" name="Google Shape;498;p68"/>
          <p:cNvGrpSpPr/>
          <p:nvPr/>
        </p:nvGrpSpPr>
        <p:grpSpPr>
          <a:xfrm>
            <a:off x="3422804" y="1672557"/>
            <a:ext cx="1129749" cy="1873970"/>
            <a:chOff x="5962307" y="432768"/>
            <a:chExt cx="1057621" cy="1754327"/>
          </a:xfrm>
        </p:grpSpPr>
        <p:sp>
          <p:nvSpPr>
            <p:cNvPr id="499" name="Google Shape;499;p68"/>
            <p:cNvSpPr/>
            <p:nvPr/>
          </p:nvSpPr>
          <p:spPr>
            <a:xfrm rot="8100000">
              <a:off x="5871258" y="1536756"/>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00" name="Google Shape;500;p68"/>
            <p:cNvSpPr/>
            <p:nvPr/>
          </p:nvSpPr>
          <p:spPr>
            <a:xfrm rot="-8100000">
              <a:off x="5880397" y="830911"/>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501" name="Google Shape;501;p68"/>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Text Arrow 2">
  <p:cSld name="Title Text Arrow 2">
    <p:spTree>
      <p:nvGrpSpPr>
        <p:cNvPr id="1" name="Shape 502"/>
        <p:cNvGrpSpPr/>
        <p:nvPr/>
      </p:nvGrpSpPr>
      <p:grpSpPr>
        <a:xfrm>
          <a:off x="0" y="0"/>
          <a:ext cx="0" cy="0"/>
          <a:chOff x="0" y="0"/>
          <a:chExt cx="0" cy="0"/>
        </a:xfrm>
      </p:grpSpPr>
      <p:sp>
        <p:nvSpPr>
          <p:cNvPr id="503" name="Google Shape;503;p69"/>
          <p:cNvSpPr txBox="1">
            <a:spLocks noGrp="1"/>
          </p:cNvSpPr>
          <p:nvPr>
            <p:ph type="sldNum" idx="12"/>
          </p:nvPr>
        </p:nvSpPr>
        <p:spPr>
          <a:xfrm>
            <a:off x="9526815" y="6349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504" name="Google Shape;504;p69"/>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505" name="Google Shape;505;p69"/>
          <p:cNvGrpSpPr/>
          <p:nvPr/>
        </p:nvGrpSpPr>
        <p:grpSpPr>
          <a:xfrm>
            <a:off x="3410804" y="1672557"/>
            <a:ext cx="1129749" cy="1873970"/>
            <a:chOff x="5962307" y="432768"/>
            <a:chExt cx="1057621" cy="1754327"/>
          </a:xfrm>
        </p:grpSpPr>
        <p:sp>
          <p:nvSpPr>
            <p:cNvPr id="506" name="Google Shape;506;p69"/>
            <p:cNvSpPr/>
            <p:nvPr/>
          </p:nvSpPr>
          <p:spPr>
            <a:xfrm rot="8100000">
              <a:off x="5871258" y="1536756"/>
              <a:ext cx="1230581" cy="252197"/>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07" name="Google Shape;507;p69"/>
            <p:cNvSpPr/>
            <p:nvPr/>
          </p:nvSpPr>
          <p:spPr>
            <a:xfrm rot="-8100000">
              <a:off x="5880397" y="830911"/>
              <a:ext cx="1230581" cy="252197"/>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508" name="Google Shape;508;p69"/>
          <p:cNvSpPr txBox="1">
            <a:spLocks noGrp="1"/>
          </p:cNvSpPr>
          <p:nvPr>
            <p:ph type="body" idx="1"/>
          </p:nvPr>
        </p:nvSpPr>
        <p:spPr>
          <a:xfrm>
            <a:off x="4868984" y="1672556"/>
            <a:ext cx="6434015" cy="432288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9" name="Google Shape;509;p69"/>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Text Arrow 3">
  <p:cSld name="Title Text Arrow 3">
    <p:spTree>
      <p:nvGrpSpPr>
        <p:cNvPr id="1" name="Shape 510"/>
        <p:cNvGrpSpPr/>
        <p:nvPr/>
      </p:nvGrpSpPr>
      <p:grpSpPr>
        <a:xfrm>
          <a:off x="0" y="0"/>
          <a:ext cx="0" cy="0"/>
          <a:chOff x="0" y="0"/>
          <a:chExt cx="0" cy="0"/>
        </a:xfrm>
      </p:grpSpPr>
      <p:sp>
        <p:nvSpPr>
          <p:cNvPr id="511" name="Google Shape;511;p70"/>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grpSp>
        <p:nvGrpSpPr>
          <p:cNvPr id="512" name="Google Shape;512;p70"/>
          <p:cNvGrpSpPr/>
          <p:nvPr/>
        </p:nvGrpSpPr>
        <p:grpSpPr>
          <a:xfrm>
            <a:off x="3422804" y="1672557"/>
            <a:ext cx="1129749" cy="1873970"/>
            <a:chOff x="5962307" y="432768"/>
            <a:chExt cx="1057621" cy="1754327"/>
          </a:xfrm>
        </p:grpSpPr>
        <p:sp>
          <p:nvSpPr>
            <p:cNvPr id="513" name="Google Shape;513;p70"/>
            <p:cNvSpPr/>
            <p:nvPr/>
          </p:nvSpPr>
          <p:spPr>
            <a:xfrm rot="8100000">
              <a:off x="5871258" y="1536756"/>
              <a:ext cx="1230581" cy="252197"/>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4" name="Google Shape;514;p70"/>
            <p:cNvSpPr/>
            <p:nvPr/>
          </p:nvSpPr>
          <p:spPr>
            <a:xfrm rot="-8100000">
              <a:off x="5880397" y="830911"/>
              <a:ext cx="1230581" cy="252197"/>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515" name="Google Shape;515;p70"/>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
        <p:nvSpPr>
          <p:cNvPr id="516" name="Google Shape;516;p70"/>
          <p:cNvSpPr txBox="1">
            <a:spLocks noGrp="1"/>
          </p:cNvSpPr>
          <p:nvPr>
            <p:ph type="body" idx="1"/>
          </p:nvPr>
        </p:nvSpPr>
        <p:spPr>
          <a:xfrm>
            <a:off x="4868984" y="1672556"/>
            <a:ext cx="6434015" cy="432288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7" name="Google Shape;517;p70"/>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Text Large Arrow 1">
  <p:cSld name="Title Text Large Arrow 1">
    <p:spTree>
      <p:nvGrpSpPr>
        <p:cNvPr id="1" name="Shape 518"/>
        <p:cNvGrpSpPr/>
        <p:nvPr/>
      </p:nvGrpSpPr>
      <p:grpSpPr>
        <a:xfrm>
          <a:off x="0" y="0"/>
          <a:ext cx="0" cy="0"/>
          <a:chOff x="0" y="0"/>
          <a:chExt cx="0" cy="0"/>
        </a:xfrm>
      </p:grpSpPr>
      <p:sp>
        <p:nvSpPr>
          <p:cNvPr id="519" name="Google Shape;519;p71"/>
          <p:cNvSpPr txBox="1">
            <a:spLocks noGrp="1"/>
          </p:cNvSpPr>
          <p:nvPr>
            <p:ph type="title"/>
          </p:nvPr>
        </p:nvSpPr>
        <p:spPr>
          <a:xfrm>
            <a:off x="5449957" y="712305"/>
            <a:ext cx="5710412" cy="861391"/>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BCBEC0"/>
              </a:buClr>
              <a:buSzPts val="4000"/>
              <a:buFont typeface="DM Sans Medium"/>
              <a:buNone/>
              <a:defRPr sz="4000" b="1">
                <a:solidFill>
                  <a:srgbClr val="BCBE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0" name="Google Shape;520;p71"/>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21" name="Google Shape;521;p71"/>
          <p:cNvSpPr txBox="1">
            <a:spLocks noGrp="1"/>
          </p:cNvSpPr>
          <p:nvPr>
            <p:ph type="body" idx="1"/>
          </p:nvPr>
        </p:nvSpPr>
        <p:spPr>
          <a:xfrm>
            <a:off x="5449957" y="1573696"/>
            <a:ext cx="5710412" cy="428784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22" name="Google Shape;522;p71"/>
          <p:cNvGrpSpPr/>
          <p:nvPr/>
        </p:nvGrpSpPr>
        <p:grpSpPr>
          <a:xfrm>
            <a:off x="2918205" y="1674303"/>
            <a:ext cx="2061232" cy="3419064"/>
            <a:chOff x="5962307" y="432768"/>
            <a:chExt cx="1057621" cy="1754327"/>
          </a:xfrm>
        </p:grpSpPr>
        <p:sp>
          <p:nvSpPr>
            <p:cNvPr id="523" name="Google Shape;523;p71"/>
            <p:cNvSpPr/>
            <p:nvPr/>
          </p:nvSpPr>
          <p:spPr>
            <a:xfrm rot="8100000">
              <a:off x="5871258" y="1536756"/>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4" name="Google Shape;524;p71"/>
            <p:cNvSpPr/>
            <p:nvPr/>
          </p:nvSpPr>
          <p:spPr>
            <a:xfrm rot="-8100000">
              <a:off x="5880397" y="830911"/>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525" name="Google Shape;525;p71"/>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Text Large Arrow 3">
  <p:cSld name="Title Text Large Arrow 3">
    <p:spTree>
      <p:nvGrpSpPr>
        <p:cNvPr id="1" name="Shape 526"/>
        <p:cNvGrpSpPr/>
        <p:nvPr/>
      </p:nvGrpSpPr>
      <p:grpSpPr>
        <a:xfrm>
          <a:off x="0" y="0"/>
          <a:ext cx="0" cy="0"/>
          <a:chOff x="0" y="0"/>
          <a:chExt cx="0" cy="0"/>
        </a:xfrm>
      </p:grpSpPr>
      <p:sp>
        <p:nvSpPr>
          <p:cNvPr id="527" name="Google Shape;527;p73"/>
          <p:cNvSpPr txBox="1">
            <a:spLocks noGrp="1"/>
          </p:cNvSpPr>
          <p:nvPr>
            <p:ph type="title"/>
          </p:nvPr>
        </p:nvSpPr>
        <p:spPr>
          <a:xfrm>
            <a:off x="5449956" y="712305"/>
            <a:ext cx="5710411" cy="861391"/>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FFC628"/>
              </a:buClr>
              <a:buSzPts val="3600"/>
              <a:buFont typeface="DM Sans Medium"/>
              <a:buNone/>
              <a:defRPr sz="3600">
                <a:solidFill>
                  <a:srgbClr val="FFC62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28" name="Google Shape;528;p73"/>
          <p:cNvGrpSpPr/>
          <p:nvPr/>
        </p:nvGrpSpPr>
        <p:grpSpPr>
          <a:xfrm>
            <a:off x="2918205" y="1674303"/>
            <a:ext cx="2061232" cy="3419064"/>
            <a:chOff x="5962307" y="432768"/>
            <a:chExt cx="1057621" cy="1754327"/>
          </a:xfrm>
        </p:grpSpPr>
        <p:sp>
          <p:nvSpPr>
            <p:cNvPr id="529" name="Google Shape;529;p73"/>
            <p:cNvSpPr/>
            <p:nvPr/>
          </p:nvSpPr>
          <p:spPr>
            <a:xfrm rot="8100000">
              <a:off x="5871258" y="1536756"/>
              <a:ext cx="1230581" cy="252197"/>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30" name="Google Shape;530;p73"/>
            <p:cNvSpPr/>
            <p:nvPr/>
          </p:nvSpPr>
          <p:spPr>
            <a:xfrm rot="-8100000">
              <a:off x="5880397" y="830911"/>
              <a:ext cx="1230581" cy="252197"/>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531" name="Google Shape;531;p73"/>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532" name="Google Shape;532;p73"/>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sp>
        <p:nvSpPr>
          <p:cNvPr id="533" name="Google Shape;533;p73"/>
          <p:cNvSpPr txBox="1">
            <a:spLocks noGrp="1"/>
          </p:cNvSpPr>
          <p:nvPr>
            <p:ph type="body" idx="1"/>
          </p:nvPr>
        </p:nvSpPr>
        <p:spPr>
          <a:xfrm>
            <a:off x="5449957" y="1573696"/>
            <a:ext cx="5710412" cy="428784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Image Plus Column 1">
  <p:cSld name="Image Plus Column 1">
    <p:spTree>
      <p:nvGrpSpPr>
        <p:cNvPr id="1" name="Shape 534"/>
        <p:cNvGrpSpPr/>
        <p:nvPr/>
      </p:nvGrpSpPr>
      <p:grpSpPr>
        <a:xfrm>
          <a:off x="0" y="0"/>
          <a:ext cx="0" cy="0"/>
          <a:chOff x="0" y="0"/>
          <a:chExt cx="0" cy="0"/>
        </a:xfrm>
      </p:grpSpPr>
      <p:pic>
        <p:nvPicPr>
          <p:cNvPr id="535" name="Google Shape;535;p74"/>
          <p:cNvPicPr preferRelativeResize="0"/>
          <p:nvPr/>
        </p:nvPicPr>
        <p:blipFill rotWithShape="1">
          <a:blip r:embed="rId2">
            <a:alphaModFix/>
          </a:blip>
          <a:srcRect l="49503" t="15349" b="223"/>
          <a:stretch/>
        </p:blipFill>
        <p:spPr>
          <a:xfrm flipH="1">
            <a:off x="7599961" y="1"/>
            <a:ext cx="4592038" cy="6858000"/>
          </a:xfrm>
          <a:prstGeom prst="rect">
            <a:avLst/>
          </a:prstGeom>
          <a:noFill/>
          <a:ln>
            <a:noFill/>
          </a:ln>
        </p:spPr>
      </p:pic>
      <p:pic>
        <p:nvPicPr>
          <p:cNvPr id="536" name="Google Shape;536;p74"/>
          <p:cNvPicPr preferRelativeResize="0"/>
          <p:nvPr/>
        </p:nvPicPr>
        <p:blipFill rotWithShape="1">
          <a:blip r:embed="rId3">
            <a:alphaModFix/>
          </a:blip>
          <a:srcRect/>
          <a:stretch/>
        </p:blipFill>
        <p:spPr>
          <a:xfrm>
            <a:off x="1" y="0"/>
            <a:ext cx="8041659" cy="6858001"/>
          </a:xfrm>
          <a:prstGeom prst="rect">
            <a:avLst/>
          </a:prstGeom>
          <a:noFill/>
          <a:ln>
            <a:noFill/>
          </a:ln>
        </p:spPr>
      </p:pic>
      <p:sp>
        <p:nvSpPr>
          <p:cNvPr id="537" name="Google Shape;537;p74"/>
          <p:cNvSpPr txBox="1">
            <a:spLocks noGrp="1"/>
          </p:cNvSpPr>
          <p:nvPr>
            <p:ph type="title"/>
          </p:nvPr>
        </p:nvSpPr>
        <p:spPr>
          <a:xfrm>
            <a:off x="444500" y="95250"/>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lt1"/>
              </a:buClr>
              <a:buSzPts val="3200"/>
              <a:buFont typeface="Arial"/>
              <a:buNone/>
              <a:defRPr sz="32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8" name="Google Shape;538;p74"/>
          <p:cNvSpPr txBox="1">
            <a:spLocks noGrp="1"/>
          </p:cNvSpPr>
          <p:nvPr>
            <p:ph type="body" idx="1"/>
          </p:nvPr>
        </p:nvSpPr>
        <p:spPr>
          <a:xfrm>
            <a:off x="4572000" y="1755913"/>
            <a:ext cx="6949965" cy="3369837"/>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lt1"/>
              </a:buClr>
              <a:buSzPts val="2800"/>
              <a:buNone/>
              <a:defRPr sz="2800">
                <a:solidFill>
                  <a:schemeClr val="lt1"/>
                </a:solidFill>
              </a:defRPr>
            </a:lvl1pPr>
            <a:lvl2pPr marL="914400" lvl="1" indent="-228600" algn="l">
              <a:lnSpc>
                <a:spcPct val="110000"/>
              </a:lnSpc>
              <a:spcBef>
                <a:spcPts val="333"/>
              </a:spcBef>
              <a:spcAft>
                <a:spcPts val="0"/>
              </a:spcAft>
              <a:buClr>
                <a:schemeClr val="lt1"/>
              </a:buClr>
              <a:buSzPts val="2400"/>
              <a:buNone/>
              <a:defRPr sz="2400">
                <a:solidFill>
                  <a:schemeClr val="lt1"/>
                </a:solidFill>
              </a:defRPr>
            </a:lvl2pPr>
            <a:lvl3pPr marL="1371600" lvl="2" indent="-228600" algn="l">
              <a:lnSpc>
                <a:spcPct val="110000"/>
              </a:lnSpc>
              <a:spcBef>
                <a:spcPts val="333"/>
              </a:spcBef>
              <a:spcAft>
                <a:spcPts val="0"/>
              </a:spcAft>
              <a:buClr>
                <a:schemeClr val="lt1"/>
              </a:buClr>
              <a:buSzPts val="2000"/>
              <a:buNone/>
              <a:defRPr sz="2000">
                <a:solidFill>
                  <a:schemeClr val="lt1"/>
                </a:solidFill>
              </a:defRPr>
            </a:lvl3pPr>
            <a:lvl4pPr marL="1828800" lvl="3" indent="-228600" algn="l">
              <a:lnSpc>
                <a:spcPct val="110000"/>
              </a:lnSpc>
              <a:spcBef>
                <a:spcPts val="250"/>
              </a:spcBef>
              <a:spcAft>
                <a:spcPts val="0"/>
              </a:spcAft>
              <a:buClr>
                <a:schemeClr val="lt1"/>
              </a:buClr>
              <a:buSzPts val="1800"/>
              <a:buNone/>
              <a:defRPr sz="1800">
                <a:solidFill>
                  <a:schemeClr val="lt1"/>
                </a:solidFill>
              </a:defRPr>
            </a:lvl4pPr>
            <a:lvl5pPr marL="2286000" lvl="4" indent="-228600" algn="l">
              <a:lnSpc>
                <a:spcPct val="110000"/>
              </a:lnSpc>
              <a:spcBef>
                <a:spcPts val="250"/>
              </a:spcBef>
              <a:spcAft>
                <a:spcPts val="0"/>
              </a:spcAft>
              <a:buClr>
                <a:schemeClr val="lt1"/>
              </a:buClr>
              <a:buSzPts val="1600"/>
              <a:buNone/>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9" name="Google Shape;539;p74"/>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540" name="Google Shape;540;p74"/>
          <p:cNvCxnSpPr/>
          <p:nvPr/>
        </p:nvCxnSpPr>
        <p:spPr>
          <a:xfrm>
            <a:off x="445975" y="857307"/>
            <a:ext cx="11492025"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lient Stories 1">
  <p:cSld name="Client Stories 1">
    <p:spTree>
      <p:nvGrpSpPr>
        <p:cNvPr id="1" name="Shape 541"/>
        <p:cNvGrpSpPr/>
        <p:nvPr/>
      </p:nvGrpSpPr>
      <p:grpSpPr>
        <a:xfrm>
          <a:off x="0" y="0"/>
          <a:ext cx="0" cy="0"/>
          <a:chOff x="0" y="0"/>
          <a:chExt cx="0" cy="0"/>
        </a:xfrm>
      </p:grpSpPr>
      <p:sp>
        <p:nvSpPr>
          <p:cNvPr id="542" name="Google Shape;542;p75"/>
          <p:cNvSpPr/>
          <p:nvPr/>
        </p:nvSpPr>
        <p:spPr>
          <a:xfrm>
            <a:off x="6096000" y="0"/>
            <a:ext cx="6096000" cy="6858000"/>
          </a:xfrm>
          <a:prstGeom prst="rect">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3" name="Google Shape;543;p75"/>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4" name="Google Shape;544;p75"/>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5" name="Google Shape;545;p75"/>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6" name="Google Shape;546;p75"/>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Client Stories 1">
  <p:cSld name="1_Client Stories 1">
    <p:spTree>
      <p:nvGrpSpPr>
        <p:cNvPr id="1" name="Shape 547"/>
        <p:cNvGrpSpPr/>
        <p:nvPr/>
      </p:nvGrpSpPr>
      <p:grpSpPr>
        <a:xfrm>
          <a:off x="0" y="0"/>
          <a:ext cx="0" cy="0"/>
          <a:chOff x="0" y="0"/>
          <a:chExt cx="0" cy="0"/>
        </a:xfrm>
      </p:grpSpPr>
      <p:sp>
        <p:nvSpPr>
          <p:cNvPr id="548" name="Google Shape;548;p76"/>
          <p:cNvSpPr/>
          <p:nvPr/>
        </p:nvSpPr>
        <p:spPr>
          <a:xfrm>
            <a:off x="6096000" y="0"/>
            <a:ext cx="6096000" cy="6858000"/>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9" name="Google Shape;549;p76"/>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0" name="Google Shape;550;p76"/>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1" name="Google Shape;551;p76"/>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2" name="Google Shape;552;p76"/>
          <p:cNvSpPr>
            <a:spLocks noGrp="1"/>
          </p:cNvSpPr>
          <p:nvPr>
            <p:ph type="pic" idx="2"/>
          </p:nvPr>
        </p:nvSpPr>
        <p:spPr>
          <a:xfrm>
            <a:off x="1" y="2266462"/>
            <a:ext cx="6096000" cy="4591539"/>
          </a:xfrm>
          <a:prstGeom prst="rect">
            <a:avLst/>
          </a:prstGeom>
          <a:noFill/>
          <a:ln>
            <a:noFill/>
          </a:ln>
        </p:spPr>
      </p:sp>
      <p:pic>
        <p:nvPicPr>
          <p:cNvPr id="553" name="Google Shape;553;p76" descr="A red and white sign&#10;&#10;Description automatically generated with low confidence"/>
          <p:cNvPicPr preferRelativeResize="0"/>
          <p:nvPr/>
        </p:nvPicPr>
        <p:blipFill rotWithShape="1">
          <a:blip r:embed="rId2">
            <a:alphaModFix/>
          </a:blip>
          <a:srcRect/>
          <a:stretch/>
        </p:blipFill>
        <p:spPr>
          <a:xfrm>
            <a:off x="10799806" y="6475234"/>
            <a:ext cx="1231557" cy="2247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3_Client Stories 1">
  <p:cSld name="3_Client Stories 1">
    <p:spTree>
      <p:nvGrpSpPr>
        <p:cNvPr id="1" name="Shape 554"/>
        <p:cNvGrpSpPr/>
        <p:nvPr/>
      </p:nvGrpSpPr>
      <p:grpSpPr>
        <a:xfrm>
          <a:off x="0" y="0"/>
          <a:ext cx="0" cy="0"/>
          <a:chOff x="0" y="0"/>
          <a:chExt cx="0" cy="0"/>
        </a:xfrm>
      </p:grpSpPr>
      <p:sp>
        <p:nvSpPr>
          <p:cNvPr id="555" name="Google Shape;555;p77"/>
          <p:cNvSpPr/>
          <p:nvPr/>
        </p:nvSpPr>
        <p:spPr>
          <a:xfrm>
            <a:off x="6096000" y="0"/>
            <a:ext cx="6096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6" name="Google Shape;556;p77"/>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7" name="Google Shape;557;p77"/>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8" name="Google Shape;558;p77"/>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9" name="Google Shape;559;p77"/>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Title Arrow 1">
  <p:cSld name="1_Section Title Arrow 1">
    <p:spTree>
      <p:nvGrpSpPr>
        <p:cNvPr id="1" name="Shape 89"/>
        <p:cNvGrpSpPr/>
        <p:nvPr/>
      </p:nvGrpSpPr>
      <p:grpSpPr>
        <a:xfrm>
          <a:off x="0" y="0"/>
          <a:ext cx="0" cy="0"/>
          <a:chOff x="0" y="0"/>
          <a:chExt cx="0" cy="0"/>
        </a:xfrm>
      </p:grpSpPr>
      <p:sp>
        <p:nvSpPr>
          <p:cNvPr id="90" name="Google Shape;90;p32"/>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 name="Google Shape;91;p32"/>
          <p:cNvSpPr txBox="1">
            <a:spLocks noGrp="1"/>
          </p:cNvSpPr>
          <p:nvPr>
            <p:ph type="title"/>
          </p:nvPr>
        </p:nvSpPr>
        <p:spPr>
          <a:xfrm>
            <a:off x="5019675" y="3429000"/>
            <a:ext cx="6213933" cy="1003824"/>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D4FCE9"/>
              </a:buClr>
              <a:buSzPts val="2800"/>
              <a:buFont typeface="DM Sans Medium"/>
              <a:buNone/>
              <a:defRPr sz="2800" b="0" i="0">
                <a:solidFill>
                  <a:srgbClr val="D4FCE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2"/>
          <p:cNvSpPr/>
          <p:nvPr/>
        </p:nvSpPr>
        <p:spPr>
          <a:xfrm>
            <a:off x="0" y="6825864"/>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 name="Google Shape;93;p32"/>
          <p:cNvSpPr/>
          <p:nvPr/>
        </p:nvSpPr>
        <p:spPr>
          <a:xfrm>
            <a:off x="0" y="6705541"/>
            <a:ext cx="12191999" cy="23924"/>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 name="Google Shape;94;p32"/>
          <p:cNvSpPr/>
          <p:nvPr/>
        </p:nvSpPr>
        <p:spPr>
          <a:xfrm rot="10800000">
            <a:off x="0" y="5937437"/>
            <a:ext cx="12191999" cy="89717"/>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 name="Google Shape;95;p32"/>
          <p:cNvSpPr/>
          <p:nvPr/>
        </p:nvSpPr>
        <p:spPr>
          <a:xfrm rot="10800000">
            <a:off x="0" y="6064209"/>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6" name="Google Shape;96;p32"/>
          <p:cNvSpPr/>
          <p:nvPr/>
        </p:nvSpPr>
        <p:spPr>
          <a:xfrm rot="10800000">
            <a:off x="0" y="6190372"/>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7" name="Google Shape;97;p32"/>
          <p:cNvSpPr/>
          <p:nvPr/>
        </p:nvSpPr>
        <p:spPr>
          <a:xfrm rot="10800000">
            <a:off x="0" y="6316536"/>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 name="Google Shape;98;p32"/>
          <p:cNvSpPr/>
          <p:nvPr/>
        </p:nvSpPr>
        <p:spPr>
          <a:xfrm rot="10800000">
            <a:off x="0" y="6445036"/>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 name="Google Shape;99;p32"/>
          <p:cNvSpPr/>
          <p:nvPr/>
        </p:nvSpPr>
        <p:spPr>
          <a:xfrm rot="10800000">
            <a:off x="0" y="6574705"/>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0" name="Google Shape;100;p32"/>
          <p:cNvSpPr/>
          <p:nvPr/>
        </p:nvSpPr>
        <p:spPr>
          <a:xfrm>
            <a:off x="0" y="5823843"/>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 name="Google Shape;101;p32"/>
          <p:cNvSpPr/>
          <p:nvPr/>
        </p:nvSpPr>
        <p:spPr>
          <a:xfrm>
            <a:off x="0" y="5707024"/>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 name="Google Shape;102;p32"/>
          <p:cNvSpPr/>
          <p:nvPr/>
        </p:nvSpPr>
        <p:spPr>
          <a:xfrm>
            <a:off x="0" y="5592543"/>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 name="Google Shape;103;p32"/>
          <p:cNvSpPr/>
          <p:nvPr/>
        </p:nvSpPr>
        <p:spPr>
          <a:xfrm>
            <a:off x="0" y="5475724"/>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 name="Google Shape;104;p32"/>
          <p:cNvSpPr/>
          <p:nvPr/>
        </p:nvSpPr>
        <p:spPr>
          <a:xfrm>
            <a:off x="0" y="5356569"/>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 name="Google Shape;105;p32"/>
          <p:cNvSpPr/>
          <p:nvPr/>
        </p:nvSpPr>
        <p:spPr>
          <a:xfrm>
            <a:off x="0" y="5236247"/>
            <a:ext cx="12191999" cy="23924"/>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 name="Google Shape;106;p32"/>
          <p:cNvSpPr/>
          <p:nvPr/>
        </p:nvSpPr>
        <p:spPr>
          <a:xfrm rot="10800000">
            <a:off x="0" y="4469877"/>
            <a:ext cx="12191999" cy="89717"/>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 name="Google Shape;107;p32"/>
          <p:cNvSpPr/>
          <p:nvPr/>
        </p:nvSpPr>
        <p:spPr>
          <a:xfrm rot="10800000">
            <a:off x="0" y="4596649"/>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8" name="Google Shape;108;p32"/>
          <p:cNvSpPr/>
          <p:nvPr/>
        </p:nvSpPr>
        <p:spPr>
          <a:xfrm rot="10800000">
            <a:off x="0" y="4722812"/>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9" name="Google Shape;109;p32"/>
          <p:cNvSpPr/>
          <p:nvPr/>
        </p:nvSpPr>
        <p:spPr>
          <a:xfrm rot="10800000">
            <a:off x="0" y="4848976"/>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 name="Google Shape;110;p32"/>
          <p:cNvSpPr/>
          <p:nvPr/>
        </p:nvSpPr>
        <p:spPr>
          <a:xfrm rot="10800000">
            <a:off x="0" y="4977476"/>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 name="Google Shape;111;p32"/>
          <p:cNvSpPr/>
          <p:nvPr/>
        </p:nvSpPr>
        <p:spPr>
          <a:xfrm rot="10800000">
            <a:off x="0" y="5107144"/>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2" name="Google Shape;112;p32"/>
          <p:cNvSpPr/>
          <p:nvPr/>
        </p:nvSpPr>
        <p:spPr>
          <a:xfrm rot="-8100000">
            <a:off x="334006" y="1732887"/>
            <a:ext cx="3590223" cy="3590223"/>
          </a:xfrm>
          <a:prstGeom prst="corner">
            <a:avLst>
              <a:gd name="adj1" fmla="val 20121"/>
              <a:gd name="adj2" fmla="val 20273"/>
            </a:avLst>
          </a:prstGeom>
          <a:solidFill>
            <a:srgbClr val="D4FC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rgbClr val="D4FCE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6_Client Stories 1">
  <p:cSld name="6_Client Stories 1">
    <p:spTree>
      <p:nvGrpSpPr>
        <p:cNvPr id="1" name="Shape 560"/>
        <p:cNvGrpSpPr/>
        <p:nvPr/>
      </p:nvGrpSpPr>
      <p:grpSpPr>
        <a:xfrm>
          <a:off x="0" y="0"/>
          <a:ext cx="0" cy="0"/>
          <a:chOff x="0" y="0"/>
          <a:chExt cx="0" cy="0"/>
        </a:xfrm>
      </p:grpSpPr>
      <p:sp>
        <p:nvSpPr>
          <p:cNvPr id="561" name="Google Shape;561;p78"/>
          <p:cNvSpPr/>
          <p:nvPr/>
        </p:nvSpPr>
        <p:spPr>
          <a:xfrm>
            <a:off x="6096000" y="0"/>
            <a:ext cx="6096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2" name="Google Shape;562;p78"/>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3" name="Google Shape;563;p78"/>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4" name="Google Shape;564;p78"/>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5" name="Google Shape;565;p78"/>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5_Client Stories 1">
  <p:cSld name="5_Client Stories 1">
    <p:spTree>
      <p:nvGrpSpPr>
        <p:cNvPr id="1" name="Shape 566"/>
        <p:cNvGrpSpPr/>
        <p:nvPr/>
      </p:nvGrpSpPr>
      <p:grpSpPr>
        <a:xfrm>
          <a:off x="0" y="0"/>
          <a:ext cx="0" cy="0"/>
          <a:chOff x="0" y="0"/>
          <a:chExt cx="0" cy="0"/>
        </a:xfrm>
      </p:grpSpPr>
      <p:sp>
        <p:nvSpPr>
          <p:cNvPr id="567" name="Google Shape;567;p79"/>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8" name="Google Shape;568;p79"/>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9" name="Google Shape;569;p79"/>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0" name="Google Shape;570;p79"/>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1" name="Google Shape;571;p79"/>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ase Study 1">
  <p:cSld name="Case Study 1">
    <p:spTree>
      <p:nvGrpSpPr>
        <p:cNvPr id="1" name="Shape 572"/>
        <p:cNvGrpSpPr/>
        <p:nvPr/>
      </p:nvGrpSpPr>
      <p:grpSpPr>
        <a:xfrm>
          <a:off x="0" y="0"/>
          <a:ext cx="0" cy="0"/>
          <a:chOff x="0" y="0"/>
          <a:chExt cx="0" cy="0"/>
        </a:xfrm>
      </p:grpSpPr>
      <p:sp>
        <p:nvSpPr>
          <p:cNvPr id="573" name="Google Shape;573;p80"/>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4" name="Google Shape;574;p80"/>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5" name="Google Shape;575;p80"/>
          <p:cNvSpPr txBox="1">
            <a:spLocks noGrp="1"/>
          </p:cNvSpPr>
          <p:nvPr>
            <p:ph type="title"/>
          </p:nvPr>
        </p:nvSpPr>
        <p:spPr>
          <a:xfrm>
            <a:off x="263758" y="643175"/>
            <a:ext cx="5617873" cy="582652"/>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rgbClr val="0785F2"/>
              </a:buClr>
              <a:buSzPts val="2000"/>
              <a:buFont typeface="DM Sans Medium"/>
              <a:buNone/>
              <a:defRPr sz="20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6" name="Google Shape;576;p80"/>
          <p:cNvSpPr txBox="1">
            <a:spLocks noGrp="1"/>
          </p:cNvSpPr>
          <p:nvPr>
            <p:ph type="body" idx="1"/>
          </p:nvPr>
        </p:nvSpPr>
        <p:spPr>
          <a:xfrm>
            <a:off x="6549292" y="461108"/>
            <a:ext cx="5293457" cy="5838092"/>
          </a:xfrm>
          <a:prstGeom prst="rect">
            <a:avLst/>
          </a:prstGeom>
          <a:noFill/>
          <a:ln>
            <a:noFill/>
          </a:ln>
        </p:spPr>
        <p:txBody>
          <a:bodyPr spcFirstLastPara="1" wrap="square" lIns="0" tIns="45700" rIns="0" bIns="45700" anchor="t" anchorCtr="0">
            <a:noAutofit/>
          </a:bodyPr>
          <a:lstStyle>
            <a:lvl1pPr marL="457200" lvl="0" indent="-381000" algn="l">
              <a:lnSpc>
                <a:spcPct val="110000"/>
              </a:lnSpc>
              <a:spcBef>
                <a:spcPts val="1000"/>
              </a:spcBef>
              <a:spcAft>
                <a:spcPts val="0"/>
              </a:spcAft>
              <a:buClr>
                <a:schemeClr val="lt1"/>
              </a:buClr>
              <a:buSzPts val="2400"/>
              <a:buChar char="•"/>
              <a:defRPr>
                <a:solidFill>
                  <a:schemeClr val="lt1"/>
                </a:solidFill>
              </a:defRPr>
            </a:lvl1pPr>
            <a:lvl2pPr marL="914400" lvl="1" indent="-355600" algn="l">
              <a:lnSpc>
                <a:spcPct val="110000"/>
              </a:lnSpc>
              <a:spcBef>
                <a:spcPts val="333"/>
              </a:spcBef>
              <a:spcAft>
                <a:spcPts val="0"/>
              </a:spcAft>
              <a:buClr>
                <a:schemeClr val="lt1"/>
              </a:buClr>
              <a:buSzPts val="2000"/>
              <a:buChar char="-"/>
              <a:defRPr>
                <a:solidFill>
                  <a:schemeClr val="lt1"/>
                </a:solidFill>
              </a:defRPr>
            </a:lvl2pPr>
            <a:lvl3pPr marL="1371600" lvl="2" indent="-342900" algn="l">
              <a:lnSpc>
                <a:spcPct val="110000"/>
              </a:lnSpc>
              <a:spcBef>
                <a:spcPts val="333"/>
              </a:spcBef>
              <a:spcAft>
                <a:spcPts val="0"/>
              </a:spcAft>
              <a:buClr>
                <a:schemeClr val="lt1"/>
              </a:buClr>
              <a:buSzPts val="1800"/>
              <a:buChar char="•"/>
              <a:defRPr>
                <a:solidFill>
                  <a:schemeClr val="lt1"/>
                </a:solidFill>
              </a:defRPr>
            </a:lvl3pPr>
            <a:lvl4pPr marL="1828800" lvl="3" indent="-330200" algn="l">
              <a:lnSpc>
                <a:spcPct val="110000"/>
              </a:lnSpc>
              <a:spcBef>
                <a:spcPts val="250"/>
              </a:spcBef>
              <a:spcAft>
                <a:spcPts val="0"/>
              </a:spcAft>
              <a:buClr>
                <a:schemeClr val="lt1"/>
              </a:buClr>
              <a:buSzPts val="1600"/>
              <a:buChar char="-"/>
              <a:defRPr>
                <a:solidFill>
                  <a:schemeClr val="lt1"/>
                </a:solidFill>
              </a:defRPr>
            </a:lvl4pPr>
            <a:lvl5pPr marL="2286000" lvl="4" indent="-317500" algn="l">
              <a:lnSpc>
                <a:spcPct val="110000"/>
              </a:lnSpc>
              <a:spcBef>
                <a:spcPts val="25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7" name="Google Shape;577;p80"/>
          <p:cNvSpPr txBox="1"/>
          <p:nvPr/>
        </p:nvSpPr>
        <p:spPr>
          <a:xfrm>
            <a:off x="263758" y="185487"/>
            <a:ext cx="1732869" cy="338554"/>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5C5F61"/>
                </a:solidFill>
                <a:latin typeface="Arial"/>
                <a:ea typeface="Arial"/>
                <a:cs typeface="Arial"/>
                <a:sym typeface="Arial"/>
              </a:rPr>
              <a:t>CASE STUDY</a:t>
            </a:r>
            <a:endParaRPr sz="1400" b="0" i="0" u="none" strike="noStrike" cap="none">
              <a:solidFill>
                <a:srgbClr val="000000"/>
              </a:solidFill>
              <a:latin typeface="Arial"/>
              <a:ea typeface="Arial"/>
              <a:cs typeface="Arial"/>
              <a:sym typeface="Arial"/>
            </a:endParaRPr>
          </a:p>
        </p:txBody>
      </p:sp>
      <p:sp>
        <p:nvSpPr>
          <p:cNvPr id="578" name="Google Shape;578;p80"/>
          <p:cNvSpPr txBox="1">
            <a:spLocks noGrp="1"/>
          </p:cNvSpPr>
          <p:nvPr>
            <p:ph type="body" idx="2"/>
          </p:nvPr>
        </p:nvSpPr>
        <p:spPr>
          <a:xfrm>
            <a:off x="296333" y="1358464"/>
            <a:ext cx="5585297" cy="678657"/>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5000"/>
              <a:buNone/>
              <a:defRPr sz="50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9" name="Google Shape;579;p80"/>
          <p:cNvSpPr txBox="1">
            <a:spLocks noGrp="1"/>
          </p:cNvSpPr>
          <p:nvPr>
            <p:ph type="body" idx="3"/>
          </p:nvPr>
        </p:nvSpPr>
        <p:spPr>
          <a:xfrm>
            <a:off x="296334" y="2086934"/>
            <a:ext cx="5585296" cy="1110153"/>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167"/>
              <a:buNone/>
              <a:defRPr sz="1167">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0" name="Google Shape;580;p80"/>
          <p:cNvSpPr txBox="1">
            <a:spLocks noGrp="1"/>
          </p:cNvSpPr>
          <p:nvPr>
            <p:ph type="body" idx="4"/>
          </p:nvPr>
        </p:nvSpPr>
        <p:spPr>
          <a:xfrm>
            <a:off x="296333" y="3346290"/>
            <a:ext cx="5585295" cy="678657"/>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5000"/>
              <a:buNone/>
              <a:defRPr sz="50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1" name="Google Shape;581;p80"/>
          <p:cNvSpPr txBox="1">
            <a:spLocks noGrp="1"/>
          </p:cNvSpPr>
          <p:nvPr>
            <p:ph type="body" idx="5"/>
          </p:nvPr>
        </p:nvSpPr>
        <p:spPr>
          <a:xfrm>
            <a:off x="296333" y="4074759"/>
            <a:ext cx="5585296" cy="1110153"/>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167"/>
              <a:buNone/>
              <a:defRPr sz="1167">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2" name="Google Shape;582;p80"/>
          <p:cNvSpPr>
            <a:spLocks noGrp="1"/>
          </p:cNvSpPr>
          <p:nvPr>
            <p:ph type="pic" idx="6"/>
          </p:nvPr>
        </p:nvSpPr>
        <p:spPr>
          <a:xfrm>
            <a:off x="349250" y="5930636"/>
            <a:ext cx="926272" cy="74347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se Study 3">
  <p:cSld name="Case Study 3">
    <p:spTree>
      <p:nvGrpSpPr>
        <p:cNvPr id="1" name="Shape 583"/>
        <p:cNvGrpSpPr/>
        <p:nvPr/>
      </p:nvGrpSpPr>
      <p:grpSpPr>
        <a:xfrm>
          <a:off x="0" y="0"/>
          <a:ext cx="0" cy="0"/>
          <a:chOff x="0" y="0"/>
          <a:chExt cx="0" cy="0"/>
        </a:xfrm>
      </p:grpSpPr>
      <p:sp>
        <p:nvSpPr>
          <p:cNvPr id="584" name="Google Shape;584;p81"/>
          <p:cNvSpPr/>
          <p:nvPr/>
        </p:nvSpPr>
        <p:spPr>
          <a:xfrm>
            <a:off x="0" y="6204000"/>
            <a:ext cx="12192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5" name="Google Shape;585;p81"/>
          <p:cNvSpPr txBox="1">
            <a:spLocks noGrp="1"/>
          </p:cNvSpPr>
          <p:nvPr>
            <p:ph type="title"/>
          </p:nvPr>
        </p:nvSpPr>
        <p:spPr>
          <a:xfrm>
            <a:off x="263758" y="599218"/>
            <a:ext cx="2792525" cy="582652"/>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rgbClr val="0785F2"/>
              </a:buClr>
              <a:buSzPts val="2000"/>
              <a:buFont typeface="DM Sans Medium"/>
              <a:buNone/>
              <a:defRPr sz="20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6" name="Google Shape;586;p81"/>
          <p:cNvSpPr txBox="1">
            <a:spLocks noGrp="1"/>
          </p:cNvSpPr>
          <p:nvPr>
            <p:ph type="body" idx="1"/>
          </p:nvPr>
        </p:nvSpPr>
        <p:spPr>
          <a:xfrm>
            <a:off x="349250" y="1237304"/>
            <a:ext cx="11281299" cy="4693332"/>
          </a:xfrm>
          <a:prstGeom prst="rect">
            <a:avLst/>
          </a:prstGeom>
          <a:noFill/>
          <a:ln>
            <a:noFill/>
          </a:ln>
        </p:spPr>
        <p:txBody>
          <a:bodyPr spcFirstLastPara="1" wrap="square" lIns="0" tIns="45700" rIns="0" bIns="45700" anchor="t" anchorCtr="0">
            <a:noAutofit/>
          </a:bodyPr>
          <a:lstStyle>
            <a:lvl1pPr marL="457200" lvl="0" indent="-406400" algn="l">
              <a:lnSpc>
                <a:spcPct val="110000"/>
              </a:lnSpc>
              <a:spcBef>
                <a:spcPts val="1000"/>
              </a:spcBef>
              <a:spcAft>
                <a:spcPts val="0"/>
              </a:spcAft>
              <a:buClr>
                <a:srgbClr val="818385"/>
              </a:buClr>
              <a:buSzPts val="2800"/>
              <a:buFont typeface="Noto Sans Symbols"/>
              <a:buChar char="⮚"/>
              <a:defRPr sz="2800">
                <a:solidFill>
                  <a:schemeClr val="dk1"/>
                </a:solidFill>
              </a:defRPr>
            </a:lvl1pPr>
            <a:lvl2pPr marL="914400" lvl="1" indent="-381000" algn="l">
              <a:lnSpc>
                <a:spcPct val="110000"/>
              </a:lnSpc>
              <a:spcBef>
                <a:spcPts val="333"/>
              </a:spcBef>
              <a:spcAft>
                <a:spcPts val="0"/>
              </a:spcAft>
              <a:buClr>
                <a:srgbClr val="818385"/>
              </a:buClr>
              <a:buSzPts val="2400"/>
              <a:buFont typeface="Noto Sans Symbols"/>
              <a:buChar char="▪"/>
              <a:defRPr sz="2400">
                <a:solidFill>
                  <a:schemeClr val="dk1"/>
                </a:solidFill>
              </a:defRPr>
            </a:lvl2pPr>
            <a:lvl3pPr marL="1371600" lvl="2" indent="-355600" algn="l">
              <a:lnSpc>
                <a:spcPct val="110000"/>
              </a:lnSpc>
              <a:spcBef>
                <a:spcPts val="333"/>
              </a:spcBef>
              <a:spcAft>
                <a:spcPts val="0"/>
              </a:spcAft>
              <a:buClr>
                <a:srgbClr val="818385"/>
              </a:buClr>
              <a:buSzPts val="2000"/>
              <a:buFont typeface="Courier New"/>
              <a:buChar char="o"/>
              <a:defRPr sz="2000">
                <a:solidFill>
                  <a:schemeClr val="dk1"/>
                </a:solidFill>
              </a:defRPr>
            </a:lvl3pPr>
            <a:lvl4pPr marL="1828800" lvl="3" indent="-342900" algn="l">
              <a:lnSpc>
                <a:spcPct val="110000"/>
              </a:lnSpc>
              <a:spcBef>
                <a:spcPts val="250"/>
              </a:spcBef>
              <a:spcAft>
                <a:spcPts val="0"/>
              </a:spcAft>
              <a:buClr>
                <a:srgbClr val="818385"/>
              </a:buClr>
              <a:buSzPts val="1800"/>
              <a:buFont typeface="Arial"/>
              <a:buChar char="•"/>
              <a:defRPr sz="1800">
                <a:solidFill>
                  <a:schemeClr val="dk1"/>
                </a:solidFill>
              </a:defRPr>
            </a:lvl4pPr>
            <a:lvl5pPr marL="2286000" lvl="4" indent="-330200" algn="l">
              <a:lnSpc>
                <a:spcPct val="110000"/>
              </a:lnSpc>
              <a:spcBef>
                <a:spcPts val="250"/>
              </a:spcBef>
              <a:spcAft>
                <a:spcPts val="0"/>
              </a:spcAft>
              <a:buClr>
                <a:srgbClr val="818385"/>
              </a:buClr>
              <a:buSzPts val="1600"/>
              <a:buFont typeface="Arial"/>
              <a:buChar char="•"/>
              <a:defRPr sz="16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7" name="Google Shape;587;p81"/>
          <p:cNvSpPr txBox="1"/>
          <p:nvPr/>
        </p:nvSpPr>
        <p:spPr>
          <a:xfrm>
            <a:off x="263758" y="205230"/>
            <a:ext cx="2759394" cy="338554"/>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5C5F61"/>
                </a:solidFill>
                <a:latin typeface="Arial"/>
                <a:ea typeface="Arial"/>
                <a:cs typeface="Arial"/>
                <a:sym typeface="Arial"/>
              </a:rPr>
              <a:t>CASE STUDY </a:t>
            </a:r>
            <a:r>
              <a:rPr lang="en-GB" sz="1600" b="0" i="0" u="none" strike="noStrike" cap="none">
                <a:solidFill>
                  <a:schemeClr val="lt2"/>
                </a:solidFill>
                <a:latin typeface="Arial"/>
                <a:ea typeface="Arial"/>
                <a:cs typeface="Arial"/>
                <a:sym typeface="Arial"/>
              </a:rPr>
              <a:t>(continued)</a:t>
            </a:r>
            <a:endParaRPr sz="1400" b="0" i="0" u="none" strike="noStrike" cap="none">
              <a:solidFill>
                <a:srgbClr val="000000"/>
              </a:solidFill>
              <a:latin typeface="Arial"/>
              <a:ea typeface="Arial"/>
              <a:cs typeface="Arial"/>
              <a:sym typeface="Arial"/>
            </a:endParaRPr>
          </a:p>
        </p:txBody>
      </p:sp>
      <p:sp>
        <p:nvSpPr>
          <p:cNvPr id="588" name="Google Shape;588;p81"/>
          <p:cNvSpPr>
            <a:spLocks noGrp="1"/>
          </p:cNvSpPr>
          <p:nvPr>
            <p:ph type="pic" idx="2"/>
          </p:nvPr>
        </p:nvSpPr>
        <p:spPr>
          <a:xfrm>
            <a:off x="349250" y="5930636"/>
            <a:ext cx="926272" cy="743479"/>
          </a:xfrm>
          <a:prstGeom prst="rect">
            <a:avLst/>
          </a:prstGeom>
          <a:noFill/>
          <a:ln>
            <a:noFill/>
          </a:ln>
        </p:spPr>
      </p:sp>
      <p:pic>
        <p:nvPicPr>
          <p:cNvPr id="589" name="Google Shape;589;p81" descr="A picture containing application&#10;&#10;Description automatically generated"/>
          <p:cNvPicPr preferRelativeResize="0"/>
          <p:nvPr/>
        </p:nvPicPr>
        <p:blipFill rotWithShape="1">
          <a:blip r:embed="rId2">
            <a:alphaModFix/>
          </a:blip>
          <a:srcRect l="4896" t="64002" r="4838" b="4745"/>
          <a:stretch/>
        </p:blipFill>
        <p:spPr>
          <a:xfrm>
            <a:off x="11133886" y="6578771"/>
            <a:ext cx="842095" cy="1473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tandard Title 1">
  <p:cSld name="Standard Title 1">
    <p:bg>
      <p:bgPr>
        <a:solidFill>
          <a:srgbClr val="5C5F61"/>
        </a:solidFill>
        <a:effectLst/>
      </p:bgPr>
    </p:bg>
    <p:spTree>
      <p:nvGrpSpPr>
        <p:cNvPr id="1" name="Shape 590"/>
        <p:cNvGrpSpPr/>
        <p:nvPr/>
      </p:nvGrpSpPr>
      <p:grpSpPr>
        <a:xfrm>
          <a:off x="0" y="0"/>
          <a:ext cx="0" cy="0"/>
          <a:chOff x="0" y="0"/>
          <a:chExt cx="0" cy="0"/>
        </a:xfrm>
      </p:grpSpPr>
      <p:grpSp>
        <p:nvGrpSpPr>
          <p:cNvPr id="591" name="Google Shape;591;p82"/>
          <p:cNvGrpSpPr/>
          <p:nvPr/>
        </p:nvGrpSpPr>
        <p:grpSpPr>
          <a:xfrm>
            <a:off x="0" y="330"/>
            <a:ext cx="12192000" cy="4198606"/>
            <a:chOff x="228600" y="397"/>
            <a:chExt cx="14173200" cy="5028824"/>
          </a:xfrm>
        </p:grpSpPr>
        <p:sp>
          <p:nvSpPr>
            <p:cNvPr id="592" name="Google Shape;592;p82"/>
            <p:cNvSpPr/>
            <p:nvPr/>
          </p:nvSpPr>
          <p:spPr>
            <a:xfrm>
              <a:off x="228600" y="4880208"/>
              <a:ext cx="14173200" cy="149013"/>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3" name="Google Shape;593;p82"/>
            <p:cNvSpPr/>
            <p:nvPr/>
          </p:nvSpPr>
          <p:spPr>
            <a:xfrm>
              <a:off x="228600" y="4689671"/>
              <a:ext cx="14173200" cy="12899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4" name="Google Shape;594;p82"/>
            <p:cNvSpPr/>
            <p:nvPr/>
          </p:nvSpPr>
          <p:spPr>
            <a:xfrm>
              <a:off x="228600" y="4495643"/>
              <a:ext cx="14173200" cy="11346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5" name="Google Shape;595;p82"/>
            <p:cNvSpPr/>
            <p:nvPr/>
          </p:nvSpPr>
          <p:spPr>
            <a:xfrm>
              <a:off x="228600" y="4305493"/>
              <a:ext cx="14173200" cy="9406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6" name="Google Shape;596;p82"/>
            <p:cNvSpPr/>
            <p:nvPr/>
          </p:nvSpPr>
          <p:spPr>
            <a:xfrm>
              <a:off x="228600" y="4111466"/>
              <a:ext cx="14173200" cy="74662"/>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7" name="Google Shape;597;p82"/>
            <p:cNvSpPr/>
            <p:nvPr/>
          </p:nvSpPr>
          <p:spPr>
            <a:xfrm>
              <a:off x="228600" y="3913556"/>
              <a:ext cx="14173200" cy="57199"/>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8" name="Google Shape;598;p82"/>
            <p:cNvSpPr/>
            <p:nvPr/>
          </p:nvSpPr>
          <p:spPr>
            <a:xfrm>
              <a:off x="228600" y="3713708"/>
              <a:ext cx="14173200" cy="39736"/>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9" name="Google Shape;599;p82"/>
            <p:cNvSpPr/>
            <p:nvPr/>
          </p:nvSpPr>
          <p:spPr>
            <a:xfrm rot="10800000">
              <a:off x="228600" y="2437931"/>
              <a:ext cx="14173200" cy="149013"/>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0" name="Google Shape;600;p82"/>
            <p:cNvSpPr/>
            <p:nvPr/>
          </p:nvSpPr>
          <p:spPr>
            <a:xfrm rot="10800000">
              <a:off x="228600" y="2648491"/>
              <a:ext cx="14173200" cy="12899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1" name="Google Shape;601;p82"/>
            <p:cNvSpPr/>
            <p:nvPr/>
          </p:nvSpPr>
          <p:spPr>
            <a:xfrm rot="10800000">
              <a:off x="228600" y="2858041"/>
              <a:ext cx="14173200" cy="11346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2" name="Google Shape;602;p82"/>
            <p:cNvSpPr/>
            <p:nvPr/>
          </p:nvSpPr>
          <p:spPr>
            <a:xfrm rot="10800000">
              <a:off x="228600" y="3067592"/>
              <a:ext cx="14173200" cy="9406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3" name="Google Shape;603;p82"/>
            <p:cNvSpPr/>
            <p:nvPr/>
          </p:nvSpPr>
          <p:spPr>
            <a:xfrm rot="10800000">
              <a:off x="228600" y="3281023"/>
              <a:ext cx="14173200" cy="74662"/>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4" name="Google Shape;604;p82"/>
            <p:cNvSpPr/>
            <p:nvPr/>
          </p:nvSpPr>
          <p:spPr>
            <a:xfrm rot="10800000">
              <a:off x="228600" y="3496396"/>
              <a:ext cx="14173200" cy="57199"/>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5" name="Google Shape;605;p82"/>
            <p:cNvSpPr/>
            <p:nvPr/>
          </p:nvSpPr>
          <p:spPr>
            <a:xfrm>
              <a:off x="228600" y="2249258"/>
              <a:ext cx="14173200" cy="12899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6" name="Google Shape;606;p82"/>
            <p:cNvSpPr/>
            <p:nvPr/>
          </p:nvSpPr>
          <p:spPr>
            <a:xfrm>
              <a:off x="228600" y="2055228"/>
              <a:ext cx="14173200" cy="11346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7" name="Google Shape;607;p82"/>
            <p:cNvSpPr/>
            <p:nvPr/>
          </p:nvSpPr>
          <p:spPr>
            <a:xfrm>
              <a:off x="228600" y="1865080"/>
              <a:ext cx="14173200" cy="9406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8" name="Google Shape;608;p82"/>
            <p:cNvSpPr/>
            <p:nvPr/>
          </p:nvSpPr>
          <p:spPr>
            <a:xfrm>
              <a:off x="228600" y="1671052"/>
              <a:ext cx="14173200" cy="74662"/>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9" name="Google Shape;609;p82"/>
            <p:cNvSpPr/>
            <p:nvPr/>
          </p:nvSpPr>
          <p:spPr>
            <a:xfrm>
              <a:off x="228600" y="1473142"/>
              <a:ext cx="14173200" cy="57199"/>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0" name="Google Shape;610;p82"/>
            <p:cNvSpPr/>
            <p:nvPr/>
          </p:nvSpPr>
          <p:spPr>
            <a:xfrm>
              <a:off x="228600" y="1273293"/>
              <a:ext cx="14173200" cy="39736"/>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1" name="Google Shape;611;p82"/>
            <p:cNvSpPr/>
            <p:nvPr/>
          </p:nvSpPr>
          <p:spPr>
            <a:xfrm rot="10800000">
              <a:off x="228600" y="397"/>
              <a:ext cx="14173200" cy="149013"/>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2" name="Google Shape;612;p82"/>
            <p:cNvSpPr/>
            <p:nvPr/>
          </p:nvSpPr>
          <p:spPr>
            <a:xfrm rot="10800000">
              <a:off x="228600" y="210957"/>
              <a:ext cx="14173200" cy="12899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3" name="Google Shape;613;p82"/>
            <p:cNvSpPr/>
            <p:nvPr/>
          </p:nvSpPr>
          <p:spPr>
            <a:xfrm rot="10800000">
              <a:off x="228600" y="420508"/>
              <a:ext cx="14173200" cy="11346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4" name="Google Shape;614;p82"/>
            <p:cNvSpPr/>
            <p:nvPr/>
          </p:nvSpPr>
          <p:spPr>
            <a:xfrm rot="10800000">
              <a:off x="228600" y="630057"/>
              <a:ext cx="14173200" cy="9406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5" name="Google Shape;615;p82"/>
            <p:cNvSpPr/>
            <p:nvPr/>
          </p:nvSpPr>
          <p:spPr>
            <a:xfrm rot="10800000">
              <a:off x="228600" y="843491"/>
              <a:ext cx="14173200" cy="74662"/>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6" name="Google Shape;616;p82"/>
            <p:cNvSpPr/>
            <p:nvPr/>
          </p:nvSpPr>
          <p:spPr>
            <a:xfrm rot="10800000">
              <a:off x="228600" y="1058857"/>
              <a:ext cx="14173200" cy="57199"/>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617" name="Google Shape;617;p82"/>
          <p:cNvCxnSpPr/>
          <p:nvPr/>
        </p:nvCxnSpPr>
        <p:spPr>
          <a:xfrm>
            <a:off x="476250" y="5462828"/>
            <a:ext cx="11239500" cy="0"/>
          </a:xfrm>
          <a:prstGeom prst="straightConnector1">
            <a:avLst/>
          </a:prstGeom>
          <a:noFill/>
          <a:ln w="9525" cap="flat" cmpd="sng">
            <a:solidFill>
              <a:srgbClr val="BCBEC0"/>
            </a:solidFill>
            <a:prstDash val="solid"/>
            <a:round/>
            <a:headEnd type="none" w="sm" len="sm"/>
            <a:tailEnd type="none" w="sm" len="sm"/>
          </a:ln>
        </p:spPr>
      </p:cxnSp>
      <p:sp>
        <p:nvSpPr>
          <p:cNvPr id="618" name="Google Shape;618;p82"/>
          <p:cNvSpPr txBox="1">
            <a:spLocks noGrp="1"/>
          </p:cNvSpPr>
          <p:nvPr>
            <p:ph type="body" idx="1"/>
          </p:nvPr>
        </p:nvSpPr>
        <p:spPr>
          <a:xfrm>
            <a:off x="1601968" y="4326641"/>
            <a:ext cx="8131084" cy="1136068"/>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rgbClr val="A5A5A5"/>
              </a:buClr>
              <a:buSzPts val="3200"/>
              <a:buFont typeface="DM Sans"/>
              <a:buNone/>
              <a:defRPr sz="3200" b="1" i="0">
                <a:solidFill>
                  <a:srgbClr val="A5A5A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9" name="Google Shape;619;p82"/>
          <p:cNvSpPr txBox="1">
            <a:spLocks noGrp="1"/>
          </p:cNvSpPr>
          <p:nvPr>
            <p:ph type="body" idx="2"/>
          </p:nvPr>
        </p:nvSpPr>
        <p:spPr>
          <a:xfrm>
            <a:off x="1167811" y="5499767"/>
            <a:ext cx="4445631" cy="65399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D6D7D8"/>
              </a:buClr>
              <a:buSzPts val="4000"/>
              <a:buFont typeface="DM Sans Medium"/>
              <a:buNone/>
              <a:defRPr sz="4000" b="1" i="0" strike="noStrike">
                <a:solidFill>
                  <a:srgbClr val="D6D7D8"/>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0" name="Google Shape;620;p82"/>
          <p:cNvSpPr txBox="1">
            <a:spLocks noGrp="1"/>
          </p:cNvSpPr>
          <p:nvPr>
            <p:ph type="body" idx="3"/>
          </p:nvPr>
        </p:nvSpPr>
        <p:spPr>
          <a:xfrm>
            <a:off x="6145936" y="5904015"/>
            <a:ext cx="3723041" cy="602902"/>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rgbClr val="D8D8D8"/>
              </a:buClr>
              <a:buSzPts val="1667"/>
              <a:buFont typeface="DM Sans Medium"/>
              <a:buNone/>
              <a:defRPr sz="1667" b="0" i="0">
                <a:solidFill>
                  <a:srgbClr val="D8D8D8"/>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1" name="Google Shape;621;p82"/>
          <p:cNvSpPr txBox="1">
            <a:spLocks noGrp="1"/>
          </p:cNvSpPr>
          <p:nvPr>
            <p:ph type="body" idx="4"/>
          </p:nvPr>
        </p:nvSpPr>
        <p:spPr>
          <a:xfrm>
            <a:off x="10097332" y="5601370"/>
            <a:ext cx="1853712" cy="332218"/>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rgbClr val="BFBFBF"/>
              </a:buClr>
              <a:buSzPts val="1200"/>
              <a:buNone/>
              <a:defRPr sz="1200">
                <a:solidFill>
                  <a:srgbClr val="BFBFBF"/>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2" name="Google Shape;622;p82"/>
          <p:cNvSpPr/>
          <p:nvPr/>
        </p:nvSpPr>
        <p:spPr>
          <a:xfrm>
            <a:off x="0" y="6204000"/>
            <a:ext cx="1158000" cy="654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pic>
        <p:nvPicPr>
          <p:cNvPr id="623" name="Google Shape;623;p82"/>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624" name="Google Shape;624;p82" descr="A picture containing application&#10;&#10;Description automatically generated"/>
          <p:cNvPicPr preferRelativeResize="0"/>
          <p:nvPr/>
        </p:nvPicPr>
        <p:blipFill rotWithShape="1">
          <a:blip r:embed="rId3">
            <a:alphaModFix/>
          </a:blip>
          <a:srcRect l="4896" t="64002" r="4838" b="4745"/>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tandard Title 2">
  <p:cSld name="Standard Title 2">
    <p:bg>
      <p:bgPr>
        <a:solidFill>
          <a:schemeClr val="accent5"/>
        </a:solidFill>
        <a:effectLst/>
      </p:bgPr>
    </p:bg>
    <p:spTree>
      <p:nvGrpSpPr>
        <p:cNvPr id="1" name="Shape 625"/>
        <p:cNvGrpSpPr/>
        <p:nvPr/>
      </p:nvGrpSpPr>
      <p:grpSpPr>
        <a:xfrm>
          <a:off x="0" y="0"/>
          <a:ext cx="0" cy="0"/>
          <a:chOff x="0" y="0"/>
          <a:chExt cx="0" cy="0"/>
        </a:xfrm>
      </p:grpSpPr>
      <p:grpSp>
        <p:nvGrpSpPr>
          <p:cNvPr id="626" name="Google Shape;626;p83"/>
          <p:cNvGrpSpPr/>
          <p:nvPr/>
        </p:nvGrpSpPr>
        <p:grpSpPr>
          <a:xfrm>
            <a:off x="0" y="330"/>
            <a:ext cx="12192000" cy="4198606"/>
            <a:chOff x="228600" y="396"/>
            <a:chExt cx="14173200" cy="5028804"/>
          </a:xfrm>
        </p:grpSpPr>
        <p:sp>
          <p:nvSpPr>
            <p:cNvPr id="627" name="Google Shape;627;p83"/>
            <p:cNvSpPr/>
            <p:nvPr/>
          </p:nvSpPr>
          <p:spPr>
            <a:xfrm>
              <a:off x="228600" y="4880187"/>
              <a:ext cx="14173200" cy="149013"/>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8" name="Google Shape;628;p83"/>
            <p:cNvSpPr/>
            <p:nvPr/>
          </p:nvSpPr>
          <p:spPr>
            <a:xfrm>
              <a:off x="228600" y="4689651"/>
              <a:ext cx="14173200" cy="12899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9" name="Google Shape;629;p83"/>
            <p:cNvSpPr/>
            <p:nvPr/>
          </p:nvSpPr>
          <p:spPr>
            <a:xfrm>
              <a:off x="228600" y="4495624"/>
              <a:ext cx="14173200" cy="113467"/>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0" name="Google Shape;630;p83"/>
            <p:cNvSpPr/>
            <p:nvPr/>
          </p:nvSpPr>
          <p:spPr>
            <a:xfrm>
              <a:off x="228600" y="4305476"/>
              <a:ext cx="14173200" cy="94065"/>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1" name="Google Shape;631;p83"/>
            <p:cNvSpPr/>
            <p:nvPr/>
          </p:nvSpPr>
          <p:spPr>
            <a:xfrm>
              <a:off x="228600" y="4111449"/>
              <a:ext cx="14173200" cy="74662"/>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2" name="Google Shape;632;p83"/>
            <p:cNvSpPr/>
            <p:nvPr/>
          </p:nvSpPr>
          <p:spPr>
            <a:xfrm>
              <a:off x="228600" y="3913540"/>
              <a:ext cx="14173200" cy="57199"/>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3" name="Google Shape;633;p83"/>
            <p:cNvSpPr/>
            <p:nvPr/>
          </p:nvSpPr>
          <p:spPr>
            <a:xfrm>
              <a:off x="228600" y="3713692"/>
              <a:ext cx="14173200" cy="39736"/>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4" name="Google Shape;634;p83"/>
            <p:cNvSpPr/>
            <p:nvPr/>
          </p:nvSpPr>
          <p:spPr>
            <a:xfrm rot="10800000">
              <a:off x="228600" y="2437920"/>
              <a:ext cx="14173200" cy="149013"/>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5" name="Google Shape;635;p83"/>
            <p:cNvSpPr/>
            <p:nvPr/>
          </p:nvSpPr>
          <p:spPr>
            <a:xfrm rot="10800000">
              <a:off x="228600" y="2648479"/>
              <a:ext cx="14173200" cy="12899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6" name="Google Shape;636;p83"/>
            <p:cNvSpPr/>
            <p:nvPr/>
          </p:nvSpPr>
          <p:spPr>
            <a:xfrm rot="10800000">
              <a:off x="228600" y="2858029"/>
              <a:ext cx="14173200" cy="113467"/>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7" name="Google Shape;637;p83"/>
            <p:cNvSpPr/>
            <p:nvPr/>
          </p:nvSpPr>
          <p:spPr>
            <a:xfrm rot="10800000">
              <a:off x="228600" y="3067579"/>
              <a:ext cx="14173200" cy="94065"/>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8" name="Google Shape;638;p83"/>
            <p:cNvSpPr/>
            <p:nvPr/>
          </p:nvSpPr>
          <p:spPr>
            <a:xfrm rot="10800000">
              <a:off x="228600" y="3281009"/>
              <a:ext cx="14173200" cy="74662"/>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9" name="Google Shape;639;p83"/>
            <p:cNvSpPr/>
            <p:nvPr/>
          </p:nvSpPr>
          <p:spPr>
            <a:xfrm rot="10800000">
              <a:off x="228600" y="3496381"/>
              <a:ext cx="14173200" cy="57199"/>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0" name="Google Shape;640;p83"/>
            <p:cNvSpPr/>
            <p:nvPr/>
          </p:nvSpPr>
          <p:spPr>
            <a:xfrm>
              <a:off x="228600" y="2249247"/>
              <a:ext cx="14173200" cy="12899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1" name="Google Shape;641;p83"/>
            <p:cNvSpPr/>
            <p:nvPr/>
          </p:nvSpPr>
          <p:spPr>
            <a:xfrm>
              <a:off x="228600" y="2055219"/>
              <a:ext cx="14173200" cy="113467"/>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2" name="Google Shape;642;p83"/>
            <p:cNvSpPr/>
            <p:nvPr/>
          </p:nvSpPr>
          <p:spPr>
            <a:xfrm>
              <a:off x="228600" y="1865072"/>
              <a:ext cx="14173200" cy="94065"/>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3" name="Google Shape;643;p83"/>
            <p:cNvSpPr/>
            <p:nvPr/>
          </p:nvSpPr>
          <p:spPr>
            <a:xfrm>
              <a:off x="228600" y="1671044"/>
              <a:ext cx="14173200" cy="74662"/>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4" name="Google Shape;644;p83"/>
            <p:cNvSpPr/>
            <p:nvPr/>
          </p:nvSpPr>
          <p:spPr>
            <a:xfrm>
              <a:off x="228600" y="1473135"/>
              <a:ext cx="14173200" cy="57199"/>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5" name="Google Shape;645;p83"/>
            <p:cNvSpPr/>
            <p:nvPr/>
          </p:nvSpPr>
          <p:spPr>
            <a:xfrm>
              <a:off x="228600" y="1273287"/>
              <a:ext cx="14173200" cy="39736"/>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6" name="Google Shape;646;p83"/>
            <p:cNvSpPr/>
            <p:nvPr/>
          </p:nvSpPr>
          <p:spPr>
            <a:xfrm rot="10800000">
              <a:off x="228600" y="396"/>
              <a:ext cx="14173200" cy="149013"/>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7" name="Google Shape;647;p83"/>
            <p:cNvSpPr/>
            <p:nvPr/>
          </p:nvSpPr>
          <p:spPr>
            <a:xfrm rot="10800000">
              <a:off x="228600" y="210955"/>
              <a:ext cx="14173200" cy="12899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8" name="Google Shape;648;p83"/>
            <p:cNvSpPr/>
            <p:nvPr/>
          </p:nvSpPr>
          <p:spPr>
            <a:xfrm rot="10800000">
              <a:off x="228600" y="420505"/>
              <a:ext cx="14173200" cy="113467"/>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9" name="Google Shape;649;p83"/>
            <p:cNvSpPr/>
            <p:nvPr/>
          </p:nvSpPr>
          <p:spPr>
            <a:xfrm rot="10800000">
              <a:off x="228600" y="630055"/>
              <a:ext cx="14173200" cy="94065"/>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0" name="Google Shape;650;p83"/>
            <p:cNvSpPr/>
            <p:nvPr/>
          </p:nvSpPr>
          <p:spPr>
            <a:xfrm rot="10800000">
              <a:off x="228600" y="843486"/>
              <a:ext cx="14173200" cy="74662"/>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1" name="Google Shape;651;p83"/>
            <p:cNvSpPr/>
            <p:nvPr/>
          </p:nvSpPr>
          <p:spPr>
            <a:xfrm rot="10800000">
              <a:off x="228600" y="1058857"/>
              <a:ext cx="14173200" cy="57199"/>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652" name="Google Shape;652;p83"/>
          <p:cNvCxnSpPr/>
          <p:nvPr/>
        </p:nvCxnSpPr>
        <p:spPr>
          <a:xfrm>
            <a:off x="476250" y="5462828"/>
            <a:ext cx="11239500" cy="0"/>
          </a:xfrm>
          <a:prstGeom prst="straightConnector1">
            <a:avLst/>
          </a:prstGeom>
          <a:noFill/>
          <a:ln w="9525" cap="flat" cmpd="sng">
            <a:solidFill>
              <a:srgbClr val="66B5FA"/>
            </a:solidFill>
            <a:prstDash val="solid"/>
            <a:round/>
            <a:headEnd type="none" w="sm" len="sm"/>
            <a:tailEnd type="none" w="sm" len="sm"/>
          </a:ln>
        </p:spPr>
      </p:cxnSp>
      <p:pic>
        <p:nvPicPr>
          <p:cNvPr id="653" name="Google Shape;653;p83"/>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654" name="Google Shape;654;p83"/>
          <p:cNvSpPr/>
          <p:nvPr/>
        </p:nvSpPr>
        <p:spPr>
          <a:xfrm>
            <a:off x="0" y="6204000"/>
            <a:ext cx="1158000" cy="654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5" name="Google Shape;655;p83"/>
          <p:cNvSpPr txBox="1">
            <a:spLocks noGrp="1"/>
          </p:cNvSpPr>
          <p:nvPr>
            <p:ph type="body" idx="1"/>
          </p:nvPr>
        </p:nvSpPr>
        <p:spPr>
          <a:xfrm>
            <a:off x="1601968" y="4326641"/>
            <a:ext cx="8131084" cy="1136068"/>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rgbClr val="97CEFC"/>
              </a:buClr>
              <a:buSzPts val="3200"/>
              <a:buFont typeface="DM Sans"/>
              <a:buNone/>
              <a:defRPr sz="3200" b="1" i="0">
                <a:solidFill>
                  <a:srgbClr val="97CEFC"/>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6" name="Google Shape;656;p83"/>
          <p:cNvSpPr txBox="1">
            <a:spLocks noGrp="1"/>
          </p:cNvSpPr>
          <p:nvPr>
            <p:ph type="body" idx="2"/>
          </p:nvPr>
        </p:nvSpPr>
        <p:spPr>
          <a:xfrm>
            <a:off x="1167811" y="5499767"/>
            <a:ext cx="4445631" cy="65399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CBE6FD"/>
              </a:buClr>
              <a:buSzPts val="4000"/>
              <a:buFont typeface="DM Sans Medium"/>
              <a:buNone/>
              <a:defRPr sz="4000" b="1" i="0" strike="noStrike">
                <a:solidFill>
                  <a:srgbClr val="CBE6FD"/>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7" name="Google Shape;657;p83"/>
          <p:cNvSpPr txBox="1">
            <a:spLocks noGrp="1"/>
          </p:cNvSpPr>
          <p:nvPr>
            <p:ph type="body" idx="3"/>
          </p:nvPr>
        </p:nvSpPr>
        <p:spPr>
          <a:xfrm>
            <a:off x="6095999" y="5910266"/>
            <a:ext cx="3895989" cy="602902"/>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rgbClr val="97CEFC"/>
              </a:buClr>
              <a:buSzPts val="1667"/>
              <a:buFont typeface="DM Sans Medium"/>
              <a:buNone/>
              <a:defRPr sz="1667" b="0" i="0">
                <a:solidFill>
                  <a:srgbClr val="97CEFC"/>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8" name="Google Shape;658;p83"/>
          <p:cNvSpPr txBox="1">
            <a:spLocks noGrp="1"/>
          </p:cNvSpPr>
          <p:nvPr>
            <p:ph type="body" idx="4"/>
          </p:nvPr>
        </p:nvSpPr>
        <p:spPr>
          <a:xfrm>
            <a:off x="10097333" y="5667009"/>
            <a:ext cx="1853711" cy="332218"/>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rgbClr val="CBE6FD"/>
              </a:buClr>
              <a:buSzPts val="1200"/>
              <a:buNone/>
              <a:defRPr sz="1200">
                <a:solidFill>
                  <a:srgbClr val="CBE6FD"/>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59" name="Google Shape;659;p83" descr="A picture containing application&#10;&#10;Description automatically generated"/>
          <p:cNvPicPr preferRelativeResize="0"/>
          <p:nvPr/>
        </p:nvPicPr>
        <p:blipFill rotWithShape="1">
          <a:blip r:embed="rId3">
            <a:alphaModFix/>
          </a:blip>
          <a:srcRect l="4896" t="64002" r="4838" b="4745"/>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tandard Title 4">
  <p:cSld name="Standard Title 4">
    <p:bg>
      <p:bgPr>
        <a:solidFill>
          <a:schemeClr val="accent2"/>
        </a:solidFill>
        <a:effectLst/>
      </p:bgPr>
    </p:bg>
    <p:spTree>
      <p:nvGrpSpPr>
        <p:cNvPr id="1" name="Shape 660"/>
        <p:cNvGrpSpPr/>
        <p:nvPr/>
      </p:nvGrpSpPr>
      <p:grpSpPr>
        <a:xfrm>
          <a:off x="0" y="0"/>
          <a:ext cx="0" cy="0"/>
          <a:chOff x="0" y="0"/>
          <a:chExt cx="0" cy="0"/>
        </a:xfrm>
      </p:grpSpPr>
      <p:grpSp>
        <p:nvGrpSpPr>
          <p:cNvPr id="661" name="Google Shape;661;p84"/>
          <p:cNvGrpSpPr/>
          <p:nvPr/>
        </p:nvGrpSpPr>
        <p:grpSpPr>
          <a:xfrm>
            <a:off x="0" y="330"/>
            <a:ext cx="12192000" cy="4198606"/>
            <a:chOff x="-1" y="395"/>
            <a:chExt cx="14630400" cy="5038327"/>
          </a:xfrm>
        </p:grpSpPr>
        <p:sp>
          <p:nvSpPr>
            <p:cNvPr id="662" name="Google Shape;662;p84"/>
            <p:cNvSpPr/>
            <p:nvPr/>
          </p:nvSpPr>
          <p:spPr>
            <a:xfrm>
              <a:off x="-1" y="4889427"/>
              <a:ext cx="14630399" cy="149295"/>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3" name="Google Shape;663;p84"/>
            <p:cNvSpPr/>
            <p:nvPr/>
          </p:nvSpPr>
          <p:spPr>
            <a:xfrm>
              <a:off x="-1" y="4698530"/>
              <a:ext cx="14630399" cy="129234"/>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4" name="Google Shape;664;p84"/>
            <p:cNvSpPr/>
            <p:nvPr/>
          </p:nvSpPr>
          <p:spPr>
            <a:xfrm>
              <a:off x="-1" y="4504136"/>
              <a:ext cx="14630399" cy="113682"/>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5" name="Google Shape;665;p84"/>
            <p:cNvSpPr/>
            <p:nvPr/>
          </p:nvSpPr>
          <p:spPr>
            <a:xfrm>
              <a:off x="-1" y="4313627"/>
              <a:ext cx="14630399" cy="9424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6" name="Google Shape;666;p84"/>
            <p:cNvSpPr/>
            <p:nvPr/>
          </p:nvSpPr>
          <p:spPr>
            <a:xfrm>
              <a:off x="-1" y="4119233"/>
              <a:ext cx="14630399" cy="7480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7" name="Google Shape;667;p84"/>
            <p:cNvSpPr/>
            <p:nvPr/>
          </p:nvSpPr>
          <p:spPr>
            <a:xfrm>
              <a:off x="-1" y="3920949"/>
              <a:ext cx="14630399" cy="57307"/>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8" name="Google Shape;668;p84"/>
            <p:cNvSpPr/>
            <p:nvPr/>
          </p:nvSpPr>
          <p:spPr>
            <a:xfrm>
              <a:off x="-1" y="3720723"/>
              <a:ext cx="14630399" cy="39811"/>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9" name="Google Shape;669;p84"/>
            <p:cNvSpPr/>
            <p:nvPr/>
          </p:nvSpPr>
          <p:spPr>
            <a:xfrm rot="10800000">
              <a:off x="0" y="2442535"/>
              <a:ext cx="14630399" cy="149295"/>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0" name="Google Shape;670;p84"/>
            <p:cNvSpPr/>
            <p:nvPr/>
          </p:nvSpPr>
          <p:spPr>
            <a:xfrm rot="10800000">
              <a:off x="0" y="2653493"/>
              <a:ext cx="14630399" cy="129234"/>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1" name="Google Shape;671;p84"/>
            <p:cNvSpPr/>
            <p:nvPr/>
          </p:nvSpPr>
          <p:spPr>
            <a:xfrm rot="10800000">
              <a:off x="0" y="2863439"/>
              <a:ext cx="14630399" cy="113682"/>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2" name="Google Shape;672;p84"/>
            <p:cNvSpPr/>
            <p:nvPr/>
          </p:nvSpPr>
          <p:spPr>
            <a:xfrm rot="10800000">
              <a:off x="0" y="3073386"/>
              <a:ext cx="14630399" cy="9424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3" name="Google Shape;673;p84"/>
            <p:cNvSpPr/>
            <p:nvPr/>
          </p:nvSpPr>
          <p:spPr>
            <a:xfrm rot="10800000">
              <a:off x="0" y="3287220"/>
              <a:ext cx="14630399" cy="7480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4" name="Google Shape;674;p84"/>
            <p:cNvSpPr/>
            <p:nvPr/>
          </p:nvSpPr>
          <p:spPr>
            <a:xfrm rot="10800000">
              <a:off x="0" y="3503000"/>
              <a:ext cx="14630399" cy="57307"/>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5" name="Google Shape;675;p84"/>
            <p:cNvSpPr/>
            <p:nvPr/>
          </p:nvSpPr>
          <p:spPr>
            <a:xfrm>
              <a:off x="-1" y="2253505"/>
              <a:ext cx="14630399" cy="129234"/>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6" name="Google Shape;676;p84"/>
            <p:cNvSpPr/>
            <p:nvPr/>
          </p:nvSpPr>
          <p:spPr>
            <a:xfrm>
              <a:off x="-1" y="2059109"/>
              <a:ext cx="14630399" cy="113682"/>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7" name="Google Shape;677;p84"/>
            <p:cNvSpPr/>
            <p:nvPr/>
          </p:nvSpPr>
          <p:spPr>
            <a:xfrm>
              <a:off x="-1" y="1868602"/>
              <a:ext cx="14630399" cy="9424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8" name="Google Shape;678;p84"/>
            <p:cNvSpPr/>
            <p:nvPr/>
          </p:nvSpPr>
          <p:spPr>
            <a:xfrm>
              <a:off x="-1" y="1674207"/>
              <a:ext cx="14630399" cy="7480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9" name="Google Shape;679;p84"/>
            <p:cNvSpPr/>
            <p:nvPr/>
          </p:nvSpPr>
          <p:spPr>
            <a:xfrm>
              <a:off x="-1" y="1475923"/>
              <a:ext cx="14630399" cy="57307"/>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0" name="Google Shape;680;p84"/>
            <p:cNvSpPr/>
            <p:nvPr/>
          </p:nvSpPr>
          <p:spPr>
            <a:xfrm>
              <a:off x="-1" y="1275696"/>
              <a:ext cx="14630399" cy="39811"/>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1" name="Google Shape;681;p84"/>
            <p:cNvSpPr/>
            <p:nvPr/>
          </p:nvSpPr>
          <p:spPr>
            <a:xfrm rot="10800000">
              <a:off x="0" y="395"/>
              <a:ext cx="14630399" cy="149295"/>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3"/>
                </a:solidFill>
                <a:latin typeface="Arial"/>
                <a:ea typeface="Arial"/>
                <a:cs typeface="Arial"/>
                <a:sym typeface="Arial"/>
              </a:endParaRPr>
            </a:p>
          </p:txBody>
        </p:sp>
        <p:sp>
          <p:nvSpPr>
            <p:cNvPr id="682" name="Google Shape;682;p84"/>
            <p:cNvSpPr/>
            <p:nvPr/>
          </p:nvSpPr>
          <p:spPr>
            <a:xfrm rot="10800000">
              <a:off x="0" y="211353"/>
              <a:ext cx="14630399" cy="129234"/>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3" name="Google Shape;683;p84"/>
            <p:cNvSpPr/>
            <p:nvPr/>
          </p:nvSpPr>
          <p:spPr>
            <a:xfrm rot="10800000">
              <a:off x="0" y="421300"/>
              <a:ext cx="14630399" cy="113682"/>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4" name="Google Shape;684;p84"/>
            <p:cNvSpPr/>
            <p:nvPr/>
          </p:nvSpPr>
          <p:spPr>
            <a:xfrm rot="10800000">
              <a:off x="0" y="631246"/>
              <a:ext cx="14630399" cy="9424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5" name="Google Shape;685;p84"/>
            <p:cNvSpPr/>
            <p:nvPr/>
          </p:nvSpPr>
          <p:spPr>
            <a:xfrm rot="10800000">
              <a:off x="0" y="845082"/>
              <a:ext cx="14630399" cy="7480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6" name="Google Shape;686;p84"/>
            <p:cNvSpPr/>
            <p:nvPr/>
          </p:nvSpPr>
          <p:spPr>
            <a:xfrm rot="10800000">
              <a:off x="0" y="1060860"/>
              <a:ext cx="14630399" cy="57307"/>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687" name="Google Shape;687;p84"/>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sp>
        <p:nvSpPr>
          <p:cNvPr id="688" name="Google Shape;688;p84"/>
          <p:cNvSpPr/>
          <p:nvPr/>
        </p:nvSpPr>
        <p:spPr>
          <a:xfrm>
            <a:off x="0" y="6204000"/>
            <a:ext cx="1158000" cy="6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9" name="Google Shape;689;p84"/>
          <p:cNvSpPr txBox="1">
            <a:spLocks noGrp="1"/>
          </p:cNvSpPr>
          <p:nvPr>
            <p:ph type="body" idx="1"/>
          </p:nvPr>
        </p:nvSpPr>
        <p:spPr>
          <a:xfrm>
            <a:off x="1601968" y="4326641"/>
            <a:ext cx="8131084" cy="1136068"/>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accent3"/>
              </a:buClr>
              <a:buSzPts val="3200"/>
              <a:buFont typeface="DM Sans"/>
              <a:buNone/>
              <a:defRPr sz="3200" b="1" i="0">
                <a:solidFill>
                  <a:schemeClr val="accent3"/>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0" name="Google Shape;690;p84"/>
          <p:cNvSpPr txBox="1">
            <a:spLocks noGrp="1"/>
          </p:cNvSpPr>
          <p:nvPr>
            <p:ph type="body" idx="2"/>
          </p:nvPr>
        </p:nvSpPr>
        <p:spPr>
          <a:xfrm>
            <a:off x="1167811" y="5499767"/>
            <a:ext cx="4445631" cy="65399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chemeClr val="accent3"/>
              </a:buClr>
              <a:buSzPts val="4000"/>
              <a:buFont typeface="DM Sans Medium"/>
              <a:buNone/>
              <a:defRPr sz="4000" b="1" i="0" strike="noStrike">
                <a:solidFill>
                  <a:schemeClr val="accent3"/>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1" name="Google Shape;691;p84"/>
          <p:cNvSpPr txBox="1">
            <a:spLocks noGrp="1"/>
          </p:cNvSpPr>
          <p:nvPr>
            <p:ph type="body" idx="3"/>
          </p:nvPr>
        </p:nvSpPr>
        <p:spPr>
          <a:xfrm>
            <a:off x="6010011" y="5902549"/>
            <a:ext cx="3895989" cy="602902"/>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chemeClr val="accent3"/>
              </a:buClr>
              <a:buSzPts val="1667"/>
              <a:buFont typeface="DM Sans Medium"/>
              <a:buNone/>
              <a:defRPr sz="1667" b="0" i="0">
                <a:solidFill>
                  <a:schemeClr val="accent3"/>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2" name="Google Shape;692;p84"/>
          <p:cNvSpPr txBox="1">
            <a:spLocks noGrp="1"/>
          </p:cNvSpPr>
          <p:nvPr>
            <p:ph type="body" idx="4"/>
          </p:nvPr>
        </p:nvSpPr>
        <p:spPr>
          <a:xfrm>
            <a:off x="10097332" y="5660657"/>
            <a:ext cx="1853711" cy="332218"/>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chemeClr val="accent3"/>
              </a:buClr>
              <a:buSzPts val="1200"/>
              <a:buNone/>
              <a:defRPr sz="1200">
                <a:solidFill>
                  <a:schemeClr val="accent3"/>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3" name="Google Shape;693;p84"/>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694" name="Google Shape;694;p84" descr="A picture containing application&#10;&#10;Description automatically generated"/>
          <p:cNvPicPr preferRelativeResize="0"/>
          <p:nvPr/>
        </p:nvPicPr>
        <p:blipFill rotWithShape="1">
          <a:blip r:embed="rId3">
            <a:alphaModFix/>
          </a:blip>
          <a:srcRect l="4896" t="64002" r="4838" b="4745"/>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Title Arrow 6">
  <p:cSld name="Section Title Arrow 6">
    <p:spTree>
      <p:nvGrpSpPr>
        <p:cNvPr id="1" name="Shape 695"/>
        <p:cNvGrpSpPr/>
        <p:nvPr/>
      </p:nvGrpSpPr>
      <p:grpSpPr>
        <a:xfrm>
          <a:off x="0" y="0"/>
          <a:ext cx="0" cy="0"/>
          <a:chOff x="0" y="0"/>
          <a:chExt cx="0" cy="0"/>
        </a:xfrm>
      </p:grpSpPr>
      <p:sp>
        <p:nvSpPr>
          <p:cNvPr id="696" name="Google Shape;696;p85"/>
          <p:cNvSpPr/>
          <p:nvPr/>
        </p:nvSpPr>
        <p:spPr>
          <a:xfrm>
            <a:off x="0" y="-34522"/>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7" name="Google Shape;697;p85"/>
          <p:cNvSpPr txBox="1">
            <a:spLocks noGrp="1"/>
          </p:cNvSpPr>
          <p:nvPr>
            <p:ph type="title"/>
          </p:nvPr>
        </p:nvSpPr>
        <p:spPr>
          <a:xfrm>
            <a:off x="5019674" y="1162300"/>
            <a:ext cx="6353176" cy="3286649"/>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98" name="Google Shape;698;p85"/>
          <p:cNvGrpSpPr/>
          <p:nvPr/>
        </p:nvGrpSpPr>
        <p:grpSpPr>
          <a:xfrm>
            <a:off x="0" y="4477926"/>
            <a:ext cx="12192000" cy="2367623"/>
            <a:chOff x="228600" y="396"/>
            <a:chExt cx="14173200" cy="5028804"/>
          </a:xfrm>
        </p:grpSpPr>
        <p:sp>
          <p:nvSpPr>
            <p:cNvPr id="699" name="Google Shape;699;p85"/>
            <p:cNvSpPr/>
            <p:nvPr/>
          </p:nvSpPr>
          <p:spPr>
            <a:xfrm>
              <a:off x="228600" y="4880187"/>
              <a:ext cx="14173200" cy="149013"/>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0" name="Google Shape;700;p85"/>
            <p:cNvSpPr/>
            <p:nvPr/>
          </p:nvSpPr>
          <p:spPr>
            <a:xfrm>
              <a:off x="228600" y="4689651"/>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1" name="Google Shape;701;p85"/>
            <p:cNvSpPr/>
            <p:nvPr/>
          </p:nvSpPr>
          <p:spPr>
            <a:xfrm>
              <a:off x="228600" y="4495624"/>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2" name="Google Shape;702;p85"/>
            <p:cNvSpPr/>
            <p:nvPr/>
          </p:nvSpPr>
          <p:spPr>
            <a:xfrm>
              <a:off x="228600" y="4305476"/>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3" name="Google Shape;703;p85"/>
            <p:cNvSpPr/>
            <p:nvPr/>
          </p:nvSpPr>
          <p:spPr>
            <a:xfrm>
              <a:off x="228600" y="4111449"/>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4" name="Google Shape;704;p85"/>
            <p:cNvSpPr/>
            <p:nvPr/>
          </p:nvSpPr>
          <p:spPr>
            <a:xfrm>
              <a:off x="228600" y="3913540"/>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5" name="Google Shape;705;p85"/>
            <p:cNvSpPr/>
            <p:nvPr/>
          </p:nvSpPr>
          <p:spPr>
            <a:xfrm>
              <a:off x="228600" y="3713692"/>
              <a:ext cx="14173200" cy="39736"/>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6" name="Google Shape;706;p85"/>
            <p:cNvSpPr/>
            <p:nvPr/>
          </p:nvSpPr>
          <p:spPr>
            <a:xfrm rot="10800000">
              <a:off x="228600" y="2437920"/>
              <a:ext cx="14173200" cy="149013"/>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7" name="Google Shape;707;p85"/>
            <p:cNvSpPr/>
            <p:nvPr/>
          </p:nvSpPr>
          <p:spPr>
            <a:xfrm rot="10800000">
              <a:off x="228600" y="2648479"/>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8" name="Google Shape;708;p85"/>
            <p:cNvSpPr/>
            <p:nvPr/>
          </p:nvSpPr>
          <p:spPr>
            <a:xfrm rot="10800000">
              <a:off x="228600" y="2858029"/>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9" name="Google Shape;709;p85"/>
            <p:cNvSpPr/>
            <p:nvPr/>
          </p:nvSpPr>
          <p:spPr>
            <a:xfrm rot="10800000">
              <a:off x="228600" y="3067579"/>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0" name="Google Shape;710;p85"/>
            <p:cNvSpPr/>
            <p:nvPr/>
          </p:nvSpPr>
          <p:spPr>
            <a:xfrm rot="10800000">
              <a:off x="228600" y="3281009"/>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1" name="Google Shape;711;p85"/>
            <p:cNvSpPr/>
            <p:nvPr/>
          </p:nvSpPr>
          <p:spPr>
            <a:xfrm rot="10800000">
              <a:off x="228600" y="3496381"/>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2" name="Google Shape;712;p85"/>
            <p:cNvSpPr/>
            <p:nvPr/>
          </p:nvSpPr>
          <p:spPr>
            <a:xfrm>
              <a:off x="228600" y="2249247"/>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3" name="Google Shape;713;p85"/>
            <p:cNvSpPr/>
            <p:nvPr/>
          </p:nvSpPr>
          <p:spPr>
            <a:xfrm>
              <a:off x="228600" y="2055219"/>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4" name="Google Shape;714;p85"/>
            <p:cNvSpPr/>
            <p:nvPr/>
          </p:nvSpPr>
          <p:spPr>
            <a:xfrm>
              <a:off x="228600" y="1865072"/>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5" name="Google Shape;715;p85"/>
            <p:cNvSpPr/>
            <p:nvPr/>
          </p:nvSpPr>
          <p:spPr>
            <a:xfrm>
              <a:off x="228600" y="1671044"/>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6" name="Google Shape;716;p85"/>
            <p:cNvSpPr/>
            <p:nvPr/>
          </p:nvSpPr>
          <p:spPr>
            <a:xfrm>
              <a:off x="228600" y="1473135"/>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7" name="Google Shape;717;p85"/>
            <p:cNvSpPr/>
            <p:nvPr/>
          </p:nvSpPr>
          <p:spPr>
            <a:xfrm>
              <a:off x="228600" y="1273287"/>
              <a:ext cx="14173200" cy="39736"/>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8" name="Google Shape;718;p85"/>
            <p:cNvSpPr/>
            <p:nvPr/>
          </p:nvSpPr>
          <p:spPr>
            <a:xfrm rot="10800000">
              <a:off x="228600" y="396"/>
              <a:ext cx="14173200" cy="149013"/>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9" name="Google Shape;719;p85"/>
            <p:cNvSpPr/>
            <p:nvPr/>
          </p:nvSpPr>
          <p:spPr>
            <a:xfrm rot="10800000">
              <a:off x="228600" y="210955"/>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0" name="Google Shape;720;p85"/>
            <p:cNvSpPr/>
            <p:nvPr/>
          </p:nvSpPr>
          <p:spPr>
            <a:xfrm rot="10800000">
              <a:off x="228600" y="420505"/>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1" name="Google Shape;721;p85"/>
            <p:cNvSpPr/>
            <p:nvPr/>
          </p:nvSpPr>
          <p:spPr>
            <a:xfrm rot="10800000">
              <a:off x="228600" y="630055"/>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2" name="Google Shape;722;p85"/>
            <p:cNvSpPr/>
            <p:nvPr/>
          </p:nvSpPr>
          <p:spPr>
            <a:xfrm rot="10800000">
              <a:off x="228600" y="843486"/>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3" name="Google Shape;723;p85"/>
            <p:cNvSpPr/>
            <p:nvPr/>
          </p:nvSpPr>
          <p:spPr>
            <a:xfrm rot="10800000">
              <a:off x="228600" y="1058857"/>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724" name="Google Shape;724;p85"/>
          <p:cNvSpPr/>
          <p:nvPr/>
        </p:nvSpPr>
        <p:spPr>
          <a:xfrm rot="-8100000">
            <a:off x="334006" y="1732887"/>
            <a:ext cx="3590223" cy="3590223"/>
          </a:xfrm>
          <a:prstGeom prst="corner">
            <a:avLst>
              <a:gd name="adj1" fmla="val 20121"/>
              <a:gd name="adj2" fmla="val 20273"/>
            </a:avLst>
          </a:prstGeom>
          <a:solidFill>
            <a:srgbClr val="DCF4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725" name="Google Shape;725;p85"/>
          <p:cNvSpPr txBox="1"/>
          <p:nvPr/>
        </p:nvSpPr>
        <p:spPr>
          <a:xfrm>
            <a:off x="5019675" y="445091"/>
            <a:ext cx="5782460" cy="717759"/>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CF4FD"/>
              </a:buClr>
              <a:buSzPts val="3200"/>
              <a:buFont typeface="DM Sans Medium"/>
              <a:buNone/>
            </a:pPr>
            <a:r>
              <a:rPr lang="en-GB" sz="3200" b="1" i="0" u="none" strike="noStrike" cap="none">
                <a:solidFill>
                  <a:srgbClr val="DCF4FD"/>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Section Title Arrow 2">
  <p:cSld name="1_Section Title Arrow 2">
    <p:spTree>
      <p:nvGrpSpPr>
        <p:cNvPr id="1" name="Shape 726"/>
        <p:cNvGrpSpPr/>
        <p:nvPr/>
      </p:nvGrpSpPr>
      <p:grpSpPr>
        <a:xfrm>
          <a:off x="0" y="0"/>
          <a:ext cx="0" cy="0"/>
          <a:chOff x="0" y="0"/>
          <a:chExt cx="0" cy="0"/>
        </a:xfrm>
      </p:grpSpPr>
      <p:sp>
        <p:nvSpPr>
          <p:cNvPr id="727" name="Google Shape;727;p86"/>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8" name="Google Shape;728;p86"/>
          <p:cNvSpPr txBox="1">
            <a:spLocks noGrp="1"/>
          </p:cNvSpPr>
          <p:nvPr>
            <p:ph type="title"/>
          </p:nvPr>
        </p:nvSpPr>
        <p:spPr>
          <a:xfrm>
            <a:off x="5019675" y="1082661"/>
            <a:ext cx="6213933" cy="3290817"/>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29" name="Google Shape;729;p86"/>
          <p:cNvGrpSpPr/>
          <p:nvPr/>
        </p:nvGrpSpPr>
        <p:grpSpPr>
          <a:xfrm>
            <a:off x="0" y="4469877"/>
            <a:ext cx="12192000" cy="2390424"/>
            <a:chOff x="-1" y="5363852"/>
            <a:chExt cx="14630400" cy="2868509"/>
          </a:xfrm>
        </p:grpSpPr>
        <p:sp>
          <p:nvSpPr>
            <p:cNvPr id="730" name="Google Shape;730;p86"/>
            <p:cNvSpPr/>
            <p:nvPr/>
          </p:nvSpPr>
          <p:spPr>
            <a:xfrm>
              <a:off x="-1" y="8191036"/>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1" name="Google Shape;731;p86"/>
            <p:cNvSpPr/>
            <p:nvPr/>
          </p:nvSpPr>
          <p:spPr>
            <a:xfrm>
              <a:off x="-1" y="8046649"/>
              <a:ext cx="14630399" cy="28709"/>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2" name="Google Shape;732;p86"/>
            <p:cNvSpPr/>
            <p:nvPr/>
          </p:nvSpPr>
          <p:spPr>
            <a:xfrm rot="10800000">
              <a:off x="0" y="7124924"/>
              <a:ext cx="14630399" cy="1076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3" name="Google Shape;733;p86"/>
            <p:cNvSpPr/>
            <p:nvPr/>
          </p:nvSpPr>
          <p:spPr>
            <a:xfrm rot="10800000">
              <a:off x="0" y="7277050"/>
              <a:ext cx="14630399" cy="93193"/>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4" name="Google Shape;734;p86"/>
            <p:cNvSpPr/>
            <p:nvPr/>
          </p:nvSpPr>
          <p:spPr>
            <a:xfrm rot="10800000">
              <a:off x="0" y="7428446"/>
              <a:ext cx="14630399" cy="81978"/>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5" name="Google Shape;735;p86"/>
            <p:cNvSpPr/>
            <p:nvPr/>
          </p:nvSpPr>
          <p:spPr>
            <a:xfrm rot="10800000">
              <a:off x="0" y="7579843"/>
              <a:ext cx="14630399" cy="679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6" name="Google Shape;736;p86"/>
            <p:cNvSpPr/>
            <p:nvPr/>
          </p:nvSpPr>
          <p:spPr>
            <a:xfrm rot="10800000">
              <a:off x="0" y="7734043"/>
              <a:ext cx="14630399" cy="53942"/>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7" name="Google Shape;737;p86"/>
            <p:cNvSpPr/>
            <p:nvPr/>
          </p:nvSpPr>
          <p:spPr>
            <a:xfrm rot="10800000">
              <a:off x="0" y="7889646"/>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8" name="Google Shape;738;p86"/>
            <p:cNvSpPr/>
            <p:nvPr/>
          </p:nvSpPr>
          <p:spPr>
            <a:xfrm>
              <a:off x="-1" y="6988611"/>
              <a:ext cx="14630399" cy="93193"/>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9" name="Google Shape;739;p86"/>
            <p:cNvSpPr/>
            <p:nvPr/>
          </p:nvSpPr>
          <p:spPr>
            <a:xfrm>
              <a:off x="-1" y="6848429"/>
              <a:ext cx="14630399" cy="81978"/>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0" name="Google Shape;740;p86"/>
            <p:cNvSpPr/>
            <p:nvPr/>
          </p:nvSpPr>
          <p:spPr>
            <a:xfrm>
              <a:off x="-1" y="6711051"/>
              <a:ext cx="14630399" cy="679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1" name="Google Shape;741;p86"/>
            <p:cNvSpPr/>
            <p:nvPr/>
          </p:nvSpPr>
          <p:spPr>
            <a:xfrm>
              <a:off x="-1" y="6570869"/>
              <a:ext cx="14630399" cy="53942"/>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2" name="Google Shape;742;p86"/>
            <p:cNvSpPr/>
            <p:nvPr/>
          </p:nvSpPr>
          <p:spPr>
            <a:xfrm>
              <a:off x="-1" y="6427883"/>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3" name="Google Shape;743;p86"/>
            <p:cNvSpPr/>
            <p:nvPr/>
          </p:nvSpPr>
          <p:spPr>
            <a:xfrm>
              <a:off x="-1" y="6283496"/>
              <a:ext cx="14630399" cy="28709"/>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4" name="Google Shape;744;p86"/>
            <p:cNvSpPr/>
            <p:nvPr/>
          </p:nvSpPr>
          <p:spPr>
            <a:xfrm rot="10800000">
              <a:off x="0" y="5363852"/>
              <a:ext cx="14630399" cy="1076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5" name="Google Shape;745;p86"/>
            <p:cNvSpPr/>
            <p:nvPr/>
          </p:nvSpPr>
          <p:spPr>
            <a:xfrm rot="10800000">
              <a:off x="0" y="5515978"/>
              <a:ext cx="14630399" cy="93193"/>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6" name="Google Shape;746;p86"/>
            <p:cNvSpPr/>
            <p:nvPr/>
          </p:nvSpPr>
          <p:spPr>
            <a:xfrm rot="10800000">
              <a:off x="0" y="5667374"/>
              <a:ext cx="14630399" cy="81978"/>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7" name="Google Shape;747;p86"/>
            <p:cNvSpPr/>
            <p:nvPr/>
          </p:nvSpPr>
          <p:spPr>
            <a:xfrm rot="10800000">
              <a:off x="0" y="5818771"/>
              <a:ext cx="14630399" cy="679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8" name="Google Shape;748;p86"/>
            <p:cNvSpPr/>
            <p:nvPr/>
          </p:nvSpPr>
          <p:spPr>
            <a:xfrm rot="10800000">
              <a:off x="0" y="5972971"/>
              <a:ext cx="14630399" cy="53942"/>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9" name="Google Shape;749;p86"/>
            <p:cNvSpPr/>
            <p:nvPr/>
          </p:nvSpPr>
          <p:spPr>
            <a:xfrm rot="10800000">
              <a:off x="0" y="6128573"/>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750" name="Google Shape;750;p86"/>
          <p:cNvSpPr/>
          <p:nvPr/>
        </p:nvSpPr>
        <p:spPr>
          <a:xfrm rot="-8100000">
            <a:off x="334006" y="1732887"/>
            <a:ext cx="3590223" cy="3590223"/>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751" name="Google Shape;751;p86"/>
          <p:cNvSpPr txBox="1"/>
          <p:nvPr/>
        </p:nvSpPr>
        <p:spPr>
          <a:xfrm>
            <a:off x="5019675" y="445091"/>
            <a:ext cx="5782460" cy="717759"/>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9BDFF9"/>
              </a:buClr>
              <a:buSzPts val="3200"/>
              <a:buFont typeface="DM Sans Medium"/>
              <a:buNone/>
            </a:pPr>
            <a:r>
              <a:rPr lang="en-GB" sz="3200" b="1" i="0" u="none" strike="noStrike" cap="none">
                <a:solidFill>
                  <a:srgbClr val="9BDFF9"/>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Title Arrow 1">
  <p:cSld name="Section Title Arrow 1">
    <p:spTree>
      <p:nvGrpSpPr>
        <p:cNvPr id="1" name="Shape 752"/>
        <p:cNvGrpSpPr/>
        <p:nvPr/>
      </p:nvGrpSpPr>
      <p:grpSpPr>
        <a:xfrm>
          <a:off x="0" y="0"/>
          <a:ext cx="0" cy="0"/>
          <a:chOff x="0" y="0"/>
          <a:chExt cx="0" cy="0"/>
        </a:xfrm>
      </p:grpSpPr>
      <p:sp>
        <p:nvSpPr>
          <p:cNvPr id="753" name="Google Shape;753;p87"/>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4" name="Google Shape;754;p87"/>
          <p:cNvSpPr txBox="1">
            <a:spLocks noGrp="1"/>
          </p:cNvSpPr>
          <p:nvPr>
            <p:ph type="title"/>
          </p:nvPr>
        </p:nvSpPr>
        <p:spPr>
          <a:xfrm>
            <a:off x="5019675" y="1162850"/>
            <a:ext cx="6213933" cy="3269974"/>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8884D"/>
              </a:buClr>
              <a:buSzPts val="2800"/>
              <a:buFont typeface="DM Sans Medium"/>
              <a:buNone/>
              <a:defRPr sz="2800" b="0" i="0">
                <a:solidFill>
                  <a:srgbClr val="08884D"/>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5" name="Google Shape;755;p87"/>
          <p:cNvSpPr/>
          <p:nvPr/>
        </p:nvSpPr>
        <p:spPr>
          <a:xfrm>
            <a:off x="0" y="6825864"/>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6" name="Google Shape;756;p87"/>
          <p:cNvSpPr/>
          <p:nvPr/>
        </p:nvSpPr>
        <p:spPr>
          <a:xfrm>
            <a:off x="0" y="6705541"/>
            <a:ext cx="12191999" cy="23924"/>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7" name="Google Shape;757;p87"/>
          <p:cNvSpPr/>
          <p:nvPr/>
        </p:nvSpPr>
        <p:spPr>
          <a:xfrm rot="10800000">
            <a:off x="0" y="5937437"/>
            <a:ext cx="12191999" cy="89717"/>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8" name="Google Shape;758;p87"/>
          <p:cNvSpPr/>
          <p:nvPr/>
        </p:nvSpPr>
        <p:spPr>
          <a:xfrm rot="10800000">
            <a:off x="0" y="6064209"/>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9" name="Google Shape;759;p87"/>
          <p:cNvSpPr/>
          <p:nvPr/>
        </p:nvSpPr>
        <p:spPr>
          <a:xfrm rot="10800000">
            <a:off x="0" y="6190372"/>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0" name="Google Shape;760;p87"/>
          <p:cNvSpPr/>
          <p:nvPr/>
        </p:nvSpPr>
        <p:spPr>
          <a:xfrm rot="10800000">
            <a:off x="0" y="6316536"/>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1" name="Google Shape;761;p87"/>
          <p:cNvSpPr/>
          <p:nvPr/>
        </p:nvSpPr>
        <p:spPr>
          <a:xfrm rot="10800000">
            <a:off x="0" y="6445036"/>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2" name="Google Shape;762;p87"/>
          <p:cNvSpPr/>
          <p:nvPr/>
        </p:nvSpPr>
        <p:spPr>
          <a:xfrm rot="10800000">
            <a:off x="0" y="6574705"/>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3" name="Google Shape;763;p87"/>
          <p:cNvSpPr/>
          <p:nvPr/>
        </p:nvSpPr>
        <p:spPr>
          <a:xfrm>
            <a:off x="0" y="5823843"/>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4" name="Google Shape;764;p87"/>
          <p:cNvSpPr/>
          <p:nvPr/>
        </p:nvSpPr>
        <p:spPr>
          <a:xfrm>
            <a:off x="0" y="5707024"/>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5" name="Google Shape;765;p87"/>
          <p:cNvSpPr/>
          <p:nvPr/>
        </p:nvSpPr>
        <p:spPr>
          <a:xfrm>
            <a:off x="0" y="5592543"/>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6" name="Google Shape;766;p87"/>
          <p:cNvSpPr/>
          <p:nvPr/>
        </p:nvSpPr>
        <p:spPr>
          <a:xfrm>
            <a:off x="0" y="5475724"/>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7" name="Google Shape;767;p87"/>
          <p:cNvSpPr/>
          <p:nvPr/>
        </p:nvSpPr>
        <p:spPr>
          <a:xfrm>
            <a:off x="0" y="5356569"/>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8" name="Google Shape;768;p87"/>
          <p:cNvSpPr/>
          <p:nvPr/>
        </p:nvSpPr>
        <p:spPr>
          <a:xfrm>
            <a:off x="0" y="5236247"/>
            <a:ext cx="12191999" cy="23924"/>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9" name="Google Shape;769;p87"/>
          <p:cNvSpPr/>
          <p:nvPr/>
        </p:nvSpPr>
        <p:spPr>
          <a:xfrm rot="10800000">
            <a:off x="0" y="4469877"/>
            <a:ext cx="12191999" cy="89717"/>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0" name="Google Shape;770;p87"/>
          <p:cNvSpPr/>
          <p:nvPr/>
        </p:nvSpPr>
        <p:spPr>
          <a:xfrm rot="10800000">
            <a:off x="0" y="4596649"/>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1" name="Google Shape;771;p87"/>
          <p:cNvSpPr/>
          <p:nvPr/>
        </p:nvSpPr>
        <p:spPr>
          <a:xfrm rot="10800000">
            <a:off x="0" y="4722812"/>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2" name="Google Shape;772;p87"/>
          <p:cNvSpPr/>
          <p:nvPr/>
        </p:nvSpPr>
        <p:spPr>
          <a:xfrm rot="10800000">
            <a:off x="0" y="4848976"/>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3" name="Google Shape;773;p87"/>
          <p:cNvSpPr/>
          <p:nvPr/>
        </p:nvSpPr>
        <p:spPr>
          <a:xfrm rot="10800000">
            <a:off x="0" y="4977476"/>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4" name="Google Shape;774;p87"/>
          <p:cNvSpPr/>
          <p:nvPr/>
        </p:nvSpPr>
        <p:spPr>
          <a:xfrm rot="10800000">
            <a:off x="0" y="5107144"/>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5" name="Google Shape;775;p87"/>
          <p:cNvSpPr/>
          <p:nvPr/>
        </p:nvSpPr>
        <p:spPr>
          <a:xfrm rot="-8100000">
            <a:off x="334006" y="1732887"/>
            <a:ext cx="3590223" cy="3590223"/>
          </a:xfrm>
          <a:prstGeom prst="corner">
            <a:avLst>
              <a:gd name="adj1" fmla="val 20121"/>
              <a:gd name="adj2" fmla="val 20273"/>
            </a:avLst>
          </a:prstGeom>
          <a:solidFill>
            <a:srgbClr val="D4FC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rgbClr val="D4FCE9"/>
              </a:solidFill>
              <a:latin typeface="Arial"/>
              <a:ea typeface="Arial"/>
              <a:cs typeface="Arial"/>
              <a:sym typeface="Arial"/>
            </a:endParaRPr>
          </a:p>
        </p:txBody>
      </p:sp>
      <p:sp>
        <p:nvSpPr>
          <p:cNvPr id="776" name="Google Shape;776;p87"/>
          <p:cNvSpPr txBox="1"/>
          <p:nvPr/>
        </p:nvSpPr>
        <p:spPr>
          <a:xfrm>
            <a:off x="5019675" y="445091"/>
            <a:ext cx="5782460" cy="717759"/>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4FCE9"/>
              </a:buClr>
              <a:buSzPts val="3200"/>
              <a:buFont typeface="DM Sans Medium"/>
              <a:buNone/>
            </a:pPr>
            <a:r>
              <a:rPr lang="en-GB" sz="3200" b="1" i="0" u="none" strike="noStrike" cap="none">
                <a:solidFill>
                  <a:srgbClr val="D4FCE9"/>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wo Columns w/arrow 2">
  <p:cSld name="1_Two Columns w/arrow 2">
    <p:spTree>
      <p:nvGrpSpPr>
        <p:cNvPr id="1" name="Shape 113"/>
        <p:cNvGrpSpPr/>
        <p:nvPr/>
      </p:nvGrpSpPr>
      <p:grpSpPr>
        <a:xfrm>
          <a:off x="0" y="0"/>
          <a:ext cx="0" cy="0"/>
          <a:chOff x="0" y="0"/>
          <a:chExt cx="0" cy="0"/>
        </a:xfrm>
      </p:grpSpPr>
      <p:sp>
        <p:nvSpPr>
          <p:cNvPr id="114" name="Google Shape;114;p33"/>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5" name="Google Shape;115;p33"/>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6" name="Google Shape;116;p33"/>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117" name="Google Shape;117;p33"/>
          <p:cNvGrpSpPr/>
          <p:nvPr/>
        </p:nvGrpSpPr>
        <p:grpSpPr>
          <a:xfrm>
            <a:off x="481582" y="896740"/>
            <a:ext cx="430723" cy="760860"/>
            <a:chOff x="5962307" y="432768"/>
            <a:chExt cx="1057621" cy="1754327"/>
          </a:xfrm>
        </p:grpSpPr>
        <p:sp>
          <p:nvSpPr>
            <p:cNvPr id="118" name="Google Shape;118;p33"/>
            <p:cNvSpPr/>
            <p:nvPr/>
          </p:nvSpPr>
          <p:spPr>
            <a:xfrm rot="8100000">
              <a:off x="5871258" y="1536756"/>
              <a:ext cx="1230581" cy="252197"/>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19" name="Google Shape;119;p33"/>
            <p:cNvSpPr/>
            <p:nvPr/>
          </p:nvSpPr>
          <p:spPr>
            <a:xfrm rot="-8100000">
              <a:off x="5880397" y="830911"/>
              <a:ext cx="1230581" cy="252197"/>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20" name="Google Shape;120;p33"/>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_Section Title Arrow 6">
  <p:cSld name="3_Section Title Arrow 6">
    <p:bg>
      <p:bgPr>
        <a:solidFill>
          <a:schemeClr val="accent2"/>
        </a:solidFill>
        <a:effectLst/>
      </p:bgPr>
    </p:bg>
    <p:spTree>
      <p:nvGrpSpPr>
        <p:cNvPr id="1" name="Shape 777"/>
        <p:cNvGrpSpPr/>
        <p:nvPr/>
      </p:nvGrpSpPr>
      <p:grpSpPr>
        <a:xfrm>
          <a:off x="0" y="0"/>
          <a:ext cx="0" cy="0"/>
          <a:chOff x="0" y="0"/>
          <a:chExt cx="0" cy="0"/>
        </a:xfrm>
      </p:grpSpPr>
      <p:sp>
        <p:nvSpPr>
          <p:cNvPr id="778" name="Google Shape;778;p88"/>
          <p:cNvSpPr/>
          <p:nvPr/>
        </p:nvSpPr>
        <p:spPr>
          <a:xfrm>
            <a:off x="123825" y="98998"/>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9" name="Google Shape;779;p88"/>
          <p:cNvSpPr txBox="1">
            <a:spLocks noGrp="1"/>
          </p:cNvSpPr>
          <p:nvPr>
            <p:ph type="title"/>
          </p:nvPr>
        </p:nvSpPr>
        <p:spPr>
          <a:xfrm>
            <a:off x="5019675" y="445091"/>
            <a:ext cx="5782460" cy="717759"/>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FEE7A9"/>
              </a:buClr>
              <a:buSzPts val="3200"/>
              <a:buFont typeface="DM Sans Medium"/>
              <a:buNone/>
              <a:defRPr sz="3200" b="1" i="0">
                <a:solidFill>
                  <a:srgbClr val="FEE7A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80" name="Google Shape;780;p88"/>
          <p:cNvGrpSpPr/>
          <p:nvPr/>
        </p:nvGrpSpPr>
        <p:grpSpPr>
          <a:xfrm>
            <a:off x="0" y="4477926"/>
            <a:ext cx="12192000" cy="2367623"/>
            <a:chOff x="228600" y="396"/>
            <a:chExt cx="14173200" cy="5028804"/>
          </a:xfrm>
        </p:grpSpPr>
        <p:sp>
          <p:nvSpPr>
            <p:cNvPr id="781" name="Google Shape;781;p88"/>
            <p:cNvSpPr/>
            <p:nvPr/>
          </p:nvSpPr>
          <p:spPr>
            <a:xfrm>
              <a:off x="228600" y="4880187"/>
              <a:ext cx="14173200" cy="149013"/>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2" name="Google Shape;782;p88"/>
            <p:cNvSpPr/>
            <p:nvPr/>
          </p:nvSpPr>
          <p:spPr>
            <a:xfrm>
              <a:off x="228600" y="4689651"/>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3" name="Google Shape;783;p88"/>
            <p:cNvSpPr/>
            <p:nvPr/>
          </p:nvSpPr>
          <p:spPr>
            <a:xfrm>
              <a:off x="228600" y="4495624"/>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4" name="Google Shape;784;p88"/>
            <p:cNvSpPr/>
            <p:nvPr/>
          </p:nvSpPr>
          <p:spPr>
            <a:xfrm>
              <a:off x="228600" y="4305476"/>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5" name="Google Shape;785;p88"/>
            <p:cNvSpPr/>
            <p:nvPr/>
          </p:nvSpPr>
          <p:spPr>
            <a:xfrm>
              <a:off x="228600" y="4111449"/>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6" name="Google Shape;786;p88"/>
            <p:cNvSpPr/>
            <p:nvPr/>
          </p:nvSpPr>
          <p:spPr>
            <a:xfrm>
              <a:off x="228600" y="3913540"/>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7" name="Google Shape;787;p88"/>
            <p:cNvSpPr/>
            <p:nvPr/>
          </p:nvSpPr>
          <p:spPr>
            <a:xfrm>
              <a:off x="228600" y="3713692"/>
              <a:ext cx="14173200" cy="39736"/>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8" name="Google Shape;788;p88"/>
            <p:cNvSpPr/>
            <p:nvPr/>
          </p:nvSpPr>
          <p:spPr>
            <a:xfrm rot="10800000">
              <a:off x="228600" y="2437920"/>
              <a:ext cx="14173200" cy="149013"/>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9" name="Google Shape;789;p88"/>
            <p:cNvSpPr/>
            <p:nvPr/>
          </p:nvSpPr>
          <p:spPr>
            <a:xfrm rot="10800000">
              <a:off x="228600" y="2648479"/>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0" name="Google Shape;790;p88"/>
            <p:cNvSpPr/>
            <p:nvPr/>
          </p:nvSpPr>
          <p:spPr>
            <a:xfrm rot="10800000">
              <a:off x="228600" y="2858029"/>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1" name="Google Shape;791;p88"/>
            <p:cNvSpPr/>
            <p:nvPr/>
          </p:nvSpPr>
          <p:spPr>
            <a:xfrm rot="10800000">
              <a:off x="228600" y="3067579"/>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2" name="Google Shape;792;p88"/>
            <p:cNvSpPr/>
            <p:nvPr/>
          </p:nvSpPr>
          <p:spPr>
            <a:xfrm rot="10800000">
              <a:off x="228600" y="3281009"/>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3" name="Google Shape;793;p88"/>
            <p:cNvSpPr/>
            <p:nvPr/>
          </p:nvSpPr>
          <p:spPr>
            <a:xfrm rot="10800000">
              <a:off x="228600" y="3496381"/>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4" name="Google Shape;794;p88"/>
            <p:cNvSpPr/>
            <p:nvPr/>
          </p:nvSpPr>
          <p:spPr>
            <a:xfrm>
              <a:off x="228600" y="2249247"/>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5" name="Google Shape;795;p88"/>
            <p:cNvSpPr/>
            <p:nvPr/>
          </p:nvSpPr>
          <p:spPr>
            <a:xfrm>
              <a:off x="228600" y="2055219"/>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6" name="Google Shape;796;p88"/>
            <p:cNvSpPr/>
            <p:nvPr/>
          </p:nvSpPr>
          <p:spPr>
            <a:xfrm>
              <a:off x="228600" y="1865072"/>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7" name="Google Shape;797;p88"/>
            <p:cNvSpPr/>
            <p:nvPr/>
          </p:nvSpPr>
          <p:spPr>
            <a:xfrm>
              <a:off x="228600" y="1671044"/>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8" name="Google Shape;798;p88"/>
            <p:cNvSpPr/>
            <p:nvPr/>
          </p:nvSpPr>
          <p:spPr>
            <a:xfrm>
              <a:off x="228600" y="1473135"/>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9" name="Google Shape;799;p88"/>
            <p:cNvSpPr/>
            <p:nvPr/>
          </p:nvSpPr>
          <p:spPr>
            <a:xfrm>
              <a:off x="228600" y="1273287"/>
              <a:ext cx="14173200" cy="39736"/>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0" name="Google Shape;800;p88"/>
            <p:cNvSpPr/>
            <p:nvPr/>
          </p:nvSpPr>
          <p:spPr>
            <a:xfrm rot="10800000">
              <a:off x="228600" y="396"/>
              <a:ext cx="14173200" cy="149013"/>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1" name="Google Shape;801;p88"/>
            <p:cNvSpPr/>
            <p:nvPr/>
          </p:nvSpPr>
          <p:spPr>
            <a:xfrm rot="10800000">
              <a:off x="228600" y="210955"/>
              <a:ext cx="14173200" cy="12899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2" name="Google Shape;802;p88"/>
            <p:cNvSpPr/>
            <p:nvPr/>
          </p:nvSpPr>
          <p:spPr>
            <a:xfrm rot="10800000">
              <a:off x="228600" y="420505"/>
              <a:ext cx="14173200" cy="113467"/>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3" name="Google Shape;803;p88"/>
            <p:cNvSpPr/>
            <p:nvPr/>
          </p:nvSpPr>
          <p:spPr>
            <a:xfrm rot="10800000">
              <a:off x="228600" y="630055"/>
              <a:ext cx="14173200" cy="94065"/>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4" name="Google Shape;804;p88"/>
            <p:cNvSpPr/>
            <p:nvPr/>
          </p:nvSpPr>
          <p:spPr>
            <a:xfrm rot="10800000">
              <a:off x="228600" y="843486"/>
              <a:ext cx="14173200" cy="74662"/>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5" name="Google Shape;805;p88"/>
            <p:cNvSpPr/>
            <p:nvPr/>
          </p:nvSpPr>
          <p:spPr>
            <a:xfrm rot="10800000">
              <a:off x="228600" y="1058857"/>
              <a:ext cx="14173200" cy="57199"/>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806" name="Google Shape;806;p88"/>
          <p:cNvSpPr/>
          <p:nvPr/>
        </p:nvSpPr>
        <p:spPr>
          <a:xfrm rot="-8100000">
            <a:off x="334006" y="1732887"/>
            <a:ext cx="3590223" cy="3590223"/>
          </a:xfrm>
          <a:prstGeom prst="corner">
            <a:avLst>
              <a:gd name="adj1" fmla="val 20121"/>
              <a:gd name="adj2" fmla="val 20273"/>
            </a:avLst>
          </a:prstGeom>
          <a:solidFill>
            <a:srgbClr val="FEE7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807" name="Google Shape;807;p88"/>
          <p:cNvSpPr txBox="1"/>
          <p:nvPr/>
        </p:nvSpPr>
        <p:spPr>
          <a:xfrm>
            <a:off x="5019675" y="1162850"/>
            <a:ext cx="6213933" cy="3269974"/>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303030"/>
              </a:buClr>
              <a:buSzPts val="2800"/>
              <a:buFont typeface="DM Sans Medium"/>
              <a:buNone/>
            </a:pPr>
            <a:r>
              <a:rPr lang="en-GB" sz="2800" b="0" i="0" u="none" strike="noStrike" cap="none">
                <a:solidFill>
                  <a:srgbClr val="303030"/>
                </a:solidFill>
                <a:latin typeface="DM Sans Medium"/>
                <a:ea typeface="DM Sans Medium"/>
                <a:cs typeface="DM Sans Medium"/>
                <a:sym typeface="DM Sans Medium"/>
              </a:rPr>
              <a:t>Click to edit section title </a:t>
            </a:r>
            <a:br>
              <a:rPr lang="en-GB" sz="2800" b="0" i="0" u="none" strike="noStrike" cap="none">
                <a:solidFill>
                  <a:srgbClr val="303030"/>
                </a:solidFill>
                <a:latin typeface="DM Sans Medium"/>
                <a:ea typeface="DM Sans Medium"/>
                <a:cs typeface="DM Sans Medium"/>
                <a:sym typeface="DM Sans Medium"/>
              </a:rPr>
            </a:br>
            <a:r>
              <a:rPr lang="en-GB" sz="2800" b="0" i="0" u="none" strike="noStrike" cap="none">
                <a:solidFill>
                  <a:srgbClr val="303030"/>
                </a:solidFill>
                <a:latin typeface="DM Sans Medium"/>
                <a:ea typeface="DM Sans Medium"/>
                <a:cs typeface="DM Sans Medium"/>
                <a:sym typeface="DM Sans Medium"/>
              </a:rPr>
              <a:t>(Option A)</a:t>
            </a:r>
            <a:endParaRPr sz="2800" b="0" i="0" u="none" strike="noStrike" cap="none">
              <a:solidFill>
                <a:srgbClr val="303030"/>
              </a:solidFill>
              <a:latin typeface="DM Sans Medium"/>
              <a:ea typeface="DM Sans Medium"/>
              <a:cs typeface="DM Sans Medium"/>
              <a:sym typeface="DM Sans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Title Arrow 3">
  <p:cSld name="Section Title Arrow 3">
    <p:spTree>
      <p:nvGrpSpPr>
        <p:cNvPr id="1" name="Shape 808"/>
        <p:cNvGrpSpPr/>
        <p:nvPr/>
      </p:nvGrpSpPr>
      <p:grpSpPr>
        <a:xfrm>
          <a:off x="0" y="0"/>
          <a:ext cx="0" cy="0"/>
          <a:chOff x="0" y="0"/>
          <a:chExt cx="0" cy="0"/>
        </a:xfrm>
      </p:grpSpPr>
      <p:sp>
        <p:nvSpPr>
          <p:cNvPr id="809" name="Google Shape;809;p89"/>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0" name="Google Shape;810;p89"/>
          <p:cNvSpPr txBox="1">
            <a:spLocks noGrp="1"/>
          </p:cNvSpPr>
          <p:nvPr>
            <p:ph type="title"/>
          </p:nvPr>
        </p:nvSpPr>
        <p:spPr>
          <a:xfrm>
            <a:off x="5019675" y="1072592"/>
            <a:ext cx="6200775" cy="3329951"/>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3000"/>
              <a:buFont typeface="DM Sans Medium"/>
              <a:buNone/>
              <a:defRPr sz="3000" b="0" i="0">
                <a:solidFill>
                  <a:schemeClr val="dk2"/>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11" name="Google Shape;811;p89"/>
          <p:cNvGrpSpPr/>
          <p:nvPr/>
        </p:nvGrpSpPr>
        <p:grpSpPr>
          <a:xfrm>
            <a:off x="0" y="4477926"/>
            <a:ext cx="12192000" cy="2367623"/>
            <a:chOff x="228600" y="396"/>
            <a:chExt cx="14173200" cy="5028804"/>
          </a:xfrm>
        </p:grpSpPr>
        <p:sp>
          <p:nvSpPr>
            <p:cNvPr id="812" name="Google Shape;812;p89"/>
            <p:cNvSpPr/>
            <p:nvPr/>
          </p:nvSpPr>
          <p:spPr>
            <a:xfrm>
              <a:off x="228600" y="4880187"/>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3" name="Google Shape;813;p89"/>
            <p:cNvSpPr/>
            <p:nvPr/>
          </p:nvSpPr>
          <p:spPr>
            <a:xfrm>
              <a:off x="228600" y="4689651"/>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4" name="Google Shape;814;p89"/>
            <p:cNvSpPr/>
            <p:nvPr/>
          </p:nvSpPr>
          <p:spPr>
            <a:xfrm>
              <a:off x="228600" y="4495624"/>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5" name="Google Shape;815;p89"/>
            <p:cNvSpPr/>
            <p:nvPr/>
          </p:nvSpPr>
          <p:spPr>
            <a:xfrm>
              <a:off x="228600" y="4305476"/>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6" name="Google Shape;816;p89"/>
            <p:cNvSpPr/>
            <p:nvPr/>
          </p:nvSpPr>
          <p:spPr>
            <a:xfrm>
              <a:off x="228600" y="4111449"/>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7" name="Google Shape;817;p89"/>
            <p:cNvSpPr/>
            <p:nvPr/>
          </p:nvSpPr>
          <p:spPr>
            <a:xfrm>
              <a:off x="228600" y="3913540"/>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8" name="Google Shape;818;p89"/>
            <p:cNvSpPr/>
            <p:nvPr/>
          </p:nvSpPr>
          <p:spPr>
            <a:xfrm>
              <a:off x="228600" y="3713692"/>
              <a:ext cx="14173200" cy="39736"/>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9" name="Google Shape;819;p89"/>
            <p:cNvSpPr/>
            <p:nvPr/>
          </p:nvSpPr>
          <p:spPr>
            <a:xfrm rot="10800000">
              <a:off x="228600" y="2437920"/>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0" name="Google Shape;820;p89"/>
            <p:cNvSpPr/>
            <p:nvPr/>
          </p:nvSpPr>
          <p:spPr>
            <a:xfrm rot="10800000">
              <a:off x="228600" y="2648479"/>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1" name="Google Shape;821;p89"/>
            <p:cNvSpPr/>
            <p:nvPr/>
          </p:nvSpPr>
          <p:spPr>
            <a:xfrm rot="10800000">
              <a:off x="228600" y="2858029"/>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2" name="Google Shape;822;p89"/>
            <p:cNvSpPr/>
            <p:nvPr/>
          </p:nvSpPr>
          <p:spPr>
            <a:xfrm rot="10800000">
              <a:off x="228600" y="3067579"/>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3" name="Google Shape;823;p89"/>
            <p:cNvSpPr/>
            <p:nvPr/>
          </p:nvSpPr>
          <p:spPr>
            <a:xfrm rot="10800000">
              <a:off x="228600" y="3281009"/>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4" name="Google Shape;824;p89"/>
            <p:cNvSpPr/>
            <p:nvPr/>
          </p:nvSpPr>
          <p:spPr>
            <a:xfrm rot="10800000">
              <a:off x="228600" y="3496381"/>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5" name="Google Shape;825;p89"/>
            <p:cNvSpPr/>
            <p:nvPr/>
          </p:nvSpPr>
          <p:spPr>
            <a:xfrm>
              <a:off x="228600" y="2249247"/>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6" name="Google Shape;826;p89"/>
            <p:cNvSpPr/>
            <p:nvPr/>
          </p:nvSpPr>
          <p:spPr>
            <a:xfrm>
              <a:off x="228600" y="2055219"/>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7" name="Google Shape;827;p89"/>
            <p:cNvSpPr/>
            <p:nvPr/>
          </p:nvSpPr>
          <p:spPr>
            <a:xfrm>
              <a:off x="228600" y="1865072"/>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8" name="Google Shape;828;p89"/>
            <p:cNvSpPr/>
            <p:nvPr/>
          </p:nvSpPr>
          <p:spPr>
            <a:xfrm>
              <a:off x="228600" y="1671044"/>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9" name="Google Shape;829;p89"/>
            <p:cNvSpPr/>
            <p:nvPr/>
          </p:nvSpPr>
          <p:spPr>
            <a:xfrm>
              <a:off x="228600" y="1473135"/>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0" name="Google Shape;830;p89"/>
            <p:cNvSpPr/>
            <p:nvPr/>
          </p:nvSpPr>
          <p:spPr>
            <a:xfrm>
              <a:off x="228600" y="1273287"/>
              <a:ext cx="14173200" cy="39736"/>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1" name="Google Shape;831;p89"/>
            <p:cNvSpPr/>
            <p:nvPr/>
          </p:nvSpPr>
          <p:spPr>
            <a:xfrm rot="10800000">
              <a:off x="228600" y="396"/>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2" name="Google Shape;832;p89"/>
            <p:cNvSpPr/>
            <p:nvPr/>
          </p:nvSpPr>
          <p:spPr>
            <a:xfrm rot="10800000">
              <a:off x="228600" y="210955"/>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3" name="Google Shape;833;p89"/>
            <p:cNvSpPr/>
            <p:nvPr/>
          </p:nvSpPr>
          <p:spPr>
            <a:xfrm rot="10800000">
              <a:off x="228600" y="420505"/>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4" name="Google Shape;834;p89"/>
            <p:cNvSpPr/>
            <p:nvPr/>
          </p:nvSpPr>
          <p:spPr>
            <a:xfrm rot="10800000">
              <a:off x="228600" y="630055"/>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5" name="Google Shape;835;p89"/>
            <p:cNvSpPr/>
            <p:nvPr/>
          </p:nvSpPr>
          <p:spPr>
            <a:xfrm rot="10800000">
              <a:off x="228600" y="843486"/>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6" name="Google Shape;836;p89"/>
            <p:cNvSpPr/>
            <p:nvPr/>
          </p:nvSpPr>
          <p:spPr>
            <a:xfrm rot="10800000">
              <a:off x="228600" y="1058857"/>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837" name="Google Shape;837;p89"/>
          <p:cNvSpPr/>
          <p:nvPr/>
        </p:nvSpPr>
        <p:spPr>
          <a:xfrm rot="-8100000">
            <a:off x="334006" y="1732887"/>
            <a:ext cx="3590223" cy="3590223"/>
          </a:xfrm>
          <a:prstGeom prst="corner">
            <a:avLst>
              <a:gd name="adj1" fmla="val 20121"/>
              <a:gd name="adj2" fmla="val 20273"/>
            </a:avLst>
          </a:prstGeom>
          <a:solidFill>
            <a:srgbClr val="5F61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838" name="Google Shape;838;p89"/>
          <p:cNvSpPr txBox="1"/>
          <p:nvPr/>
        </p:nvSpPr>
        <p:spPr>
          <a:xfrm>
            <a:off x="5019675" y="445091"/>
            <a:ext cx="5782460" cy="717759"/>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chemeClr val="dk1"/>
              </a:buClr>
              <a:buSzPts val="3200"/>
              <a:buFont typeface="DM Sans Medium"/>
              <a:buNone/>
            </a:pPr>
            <a:r>
              <a:rPr lang="en-GB" sz="3200" b="1" i="0" u="none" strike="noStrike" cap="none">
                <a:solidFill>
                  <a:schemeClr val="dk1"/>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Title Arrow 7">
  <p:cSld name="Section Title Arrow 7">
    <p:bg>
      <p:bgPr>
        <a:solidFill>
          <a:srgbClr val="BFBFBF"/>
        </a:solidFill>
        <a:effectLst/>
      </p:bgPr>
    </p:bg>
    <p:spTree>
      <p:nvGrpSpPr>
        <p:cNvPr id="1" name="Shape 839"/>
        <p:cNvGrpSpPr/>
        <p:nvPr/>
      </p:nvGrpSpPr>
      <p:grpSpPr>
        <a:xfrm>
          <a:off x="0" y="0"/>
          <a:ext cx="0" cy="0"/>
          <a:chOff x="0" y="0"/>
          <a:chExt cx="0" cy="0"/>
        </a:xfrm>
      </p:grpSpPr>
      <p:sp>
        <p:nvSpPr>
          <p:cNvPr id="840" name="Google Shape;840;p90"/>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1" name="Google Shape;841;p90"/>
          <p:cNvSpPr txBox="1">
            <a:spLocks noGrp="1"/>
          </p:cNvSpPr>
          <p:nvPr>
            <p:ph type="title"/>
          </p:nvPr>
        </p:nvSpPr>
        <p:spPr>
          <a:xfrm>
            <a:off x="5019673" y="990600"/>
            <a:ext cx="6877051" cy="3417168"/>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F4042"/>
              </a:buClr>
              <a:buSzPts val="3000"/>
              <a:buFont typeface="DM Sans Medium"/>
              <a:buNone/>
              <a:defRPr sz="3000" b="0" i="0">
                <a:solidFill>
                  <a:srgbClr val="3F4042"/>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42" name="Google Shape;842;p90"/>
          <p:cNvGrpSpPr/>
          <p:nvPr/>
        </p:nvGrpSpPr>
        <p:grpSpPr>
          <a:xfrm>
            <a:off x="0" y="4477926"/>
            <a:ext cx="12192000" cy="2367623"/>
            <a:chOff x="228600" y="396"/>
            <a:chExt cx="14173200" cy="5028804"/>
          </a:xfrm>
        </p:grpSpPr>
        <p:sp>
          <p:nvSpPr>
            <p:cNvPr id="843" name="Google Shape;843;p90"/>
            <p:cNvSpPr/>
            <p:nvPr/>
          </p:nvSpPr>
          <p:spPr>
            <a:xfrm>
              <a:off x="228600" y="4880187"/>
              <a:ext cx="14173200" cy="149013"/>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4" name="Google Shape;844;p90"/>
            <p:cNvSpPr/>
            <p:nvPr/>
          </p:nvSpPr>
          <p:spPr>
            <a:xfrm>
              <a:off x="228600" y="4689651"/>
              <a:ext cx="14173200" cy="12899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5" name="Google Shape;845;p90"/>
            <p:cNvSpPr/>
            <p:nvPr/>
          </p:nvSpPr>
          <p:spPr>
            <a:xfrm>
              <a:off x="228600" y="4495624"/>
              <a:ext cx="14173200" cy="113467"/>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6" name="Google Shape;846;p90"/>
            <p:cNvSpPr/>
            <p:nvPr/>
          </p:nvSpPr>
          <p:spPr>
            <a:xfrm>
              <a:off x="228600" y="4305476"/>
              <a:ext cx="14173200" cy="94065"/>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7" name="Google Shape;847;p90"/>
            <p:cNvSpPr/>
            <p:nvPr/>
          </p:nvSpPr>
          <p:spPr>
            <a:xfrm>
              <a:off x="228600" y="4111449"/>
              <a:ext cx="14173200" cy="74662"/>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8" name="Google Shape;848;p90"/>
            <p:cNvSpPr/>
            <p:nvPr/>
          </p:nvSpPr>
          <p:spPr>
            <a:xfrm>
              <a:off x="228600" y="3913540"/>
              <a:ext cx="14173200" cy="57199"/>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9" name="Google Shape;849;p90"/>
            <p:cNvSpPr/>
            <p:nvPr/>
          </p:nvSpPr>
          <p:spPr>
            <a:xfrm>
              <a:off x="228600" y="3713692"/>
              <a:ext cx="14173200" cy="39736"/>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0" name="Google Shape;850;p90"/>
            <p:cNvSpPr/>
            <p:nvPr/>
          </p:nvSpPr>
          <p:spPr>
            <a:xfrm rot="10800000">
              <a:off x="228600" y="2437920"/>
              <a:ext cx="14173200" cy="149013"/>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1" name="Google Shape;851;p90"/>
            <p:cNvSpPr/>
            <p:nvPr/>
          </p:nvSpPr>
          <p:spPr>
            <a:xfrm rot="10800000">
              <a:off x="228600" y="2648479"/>
              <a:ext cx="14173200" cy="12899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2" name="Google Shape;852;p90"/>
            <p:cNvSpPr/>
            <p:nvPr/>
          </p:nvSpPr>
          <p:spPr>
            <a:xfrm rot="10800000">
              <a:off x="228600" y="2858029"/>
              <a:ext cx="14173200" cy="113467"/>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3" name="Google Shape;853;p90"/>
            <p:cNvSpPr/>
            <p:nvPr/>
          </p:nvSpPr>
          <p:spPr>
            <a:xfrm rot="10800000">
              <a:off x="228600" y="3067579"/>
              <a:ext cx="14173200" cy="94065"/>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4" name="Google Shape;854;p90"/>
            <p:cNvSpPr/>
            <p:nvPr/>
          </p:nvSpPr>
          <p:spPr>
            <a:xfrm rot="10800000">
              <a:off x="228600" y="3281009"/>
              <a:ext cx="14173200" cy="74662"/>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5" name="Google Shape;855;p90"/>
            <p:cNvSpPr/>
            <p:nvPr/>
          </p:nvSpPr>
          <p:spPr>
            <a:xfrm rot="10800000">
              <a:off x="228600" y="3496381"/>
              <a:ext cx="14173200" cy="57199"/>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6" name="Google Shape;856;p90"/>
            <p:cNvSpPr/>
            <p:nvPr/>
          </p:nvSpPr>
          <p:spPr>
            <a:xfrm>
              <a:off x="228600" y="2249247"/>
              <a:ext cx="14173200" cy="12899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7" name="Google Shape;857;p90"/>
            <p:cNvSpPr/>
            <p:nvPr/>
          </p:nvSpPr>
          <p:spPr>
            <a:xfrm>
              <a:off x="228600" y="2055219"/>
              <a:ext cx="14173200" cy="113467"/>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8" name="Google Shape;858;p90"/>
            <p:cNvSpPr/>
            <p:nvPr/>
          </p:nvSpPr>
          <p:spPr>
            <a:xfrm>
              <a:off x="228600" y="1865072"/>
              <a:ext cx="14173200" cy="94065"/>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9" name="Google Shape;859;p90"/>
            <p:cNvSpPr/>
            <p:nvPr/>
          </p:nvSpPr>
          <p:spPr>
            <a:xfrm>
              <a:off x="228600" y="1671044"/>
              <a:ext cx="14173200" cy="74662"/>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0" name="Google Shape;860;p90"/>
            <p:cNvSpPr/>
            <p:nvPr/>
          </p:nvSpPr>
          <p:spPr>
            <a:xfrm>
              <a:off x="228600" y="1473135"/>
              <a:ext cx="14173200" cy="57199"/>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1" name="Google Shape;861;p90"/>
            <p:cNvSpPr/>
            <p:nvPr/>
          </p:nvSpPr>
          <p:spPr>
            <a:xfrm>
              <a:off x="228600" y="1273287"/>
              <a:ext cx="14173200" cy="39736"/>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2" name="Google Shape;862;p90"/>
            <p:cNvSpPr/>
            <p:nvPr/>
          </p:nvSpPr>
          <p:spPr>
            <a:xfrm rot="10800000">
              <a:off x="228600" y="396"/>
              <a:ext cx="14173200" cy="149013"/>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3" name="Google Shape;863;p90"/>
            <p:cNvSpPr/>
            <p:nvPr/>
          </p:nvSpPr>
          <p:spPr>
            <a:xfrm rot="10800000">
              <a:off x="228600" y="210955"/>
              <a:ext cx="14173200" cy="12899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4" name="Google Shape;864;p90"/>
            <p:cNvSpPr/>
            <p:nvPr/>
          </p:nvSpPr>
          <p:spPr>
            <a:xfrm rot="10800000">
              <a:off x="228600" y="420505"/>
              <a:ext cx="14173200" cy="113467"/>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5" name="Google Shape;865;p90"/>
            <p:cNvSpPr/>
            <p:nvPr/>
          </p:nvSpPr>
          <p:spPr>
            <a:xfrm rot="10800000">
              <a:off x="228600" y="630055"/>
              <a:ext cx="14173200" cy="94065"/>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6" name="Google Shape;866;p90"/>
            <p:cNvSpPr/>
            <p:nvPr/>
          </p:nvSpPr>
          <p:spPr>
            <a:xfrm rot="10800000">
              <a:off x="228600" y="843486"/>
              <a:ext cx="14173200" cy="74662"/>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7" name="Google Shape;867;p90"/>
            <p:cNvSpPr/>
            <p:nvPr/>
          </p:nvSpPr>
          <p:spPr>
            <a:xfrm rot="10800000">
              <a:off x="228600" y="1058857"/>
              <a:ext cx="14173200" cy="57199"/>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868" name="Google Shape;868;p90"/>
          <p:cNvSpPr/>
          <p:nvPr/>
        </p:nvSpPr>
        <p:spPr>
          <a:xfrm rot="-8100000">
            <a:off x="334006" y="1732887"/>
            <a:ext cx="3590223" cy="3590223"/>
          </a:xfrm>
          <a:prstGeom prst="corner">
            <a:avLst>
              <a:gd name="adj1" fmla="val 20121"/>
              <a:gd name="adj2" fmla="val 20273"/>
            </a:avLst>
          </a:prstGeom>
          <a:solidFill>
            <a:srgbClr val="D6D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869" name="Google Shape;869;p90"/>
          <p:cNvSpPr txBox="1"/>
          <p:nvPr/>
        </p:nvSpPr>
        <p:spPr>
          <a:xfrm>
            <a:off x="5019675" y="445091"/>
            <a:ext cx="5782460" cy="717759"/>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8D8D8"/>
              </a:buClr>
              <a:buSzPts val="3200"/>
              <a:buFont typeface="DM Sans Medium"/>
              <a:buNone/>
            </a:pPr>
            <a:r>
              <a:rPr lang="en-GB" sz="3200" b="1" i="0" u="none" strike="noStrike" cap="none">
                <a:solidFill>
                  <a:srgbClr val="D8D8D8"/>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Section Title Arrow 3">
  <p:cSld name="1_Section Title Arrow 3">
    <p:spTree>
      <p:nvGrpSpPr>
        <p:cNvPr id="1" name="Shape 870"/>
        <p:cNvGrpSpPr/>
        <p:nvPr/>
      </p:nvGrpSpPr>
      <p:grpSpPr>
        <a:xfrm>
          <a:off x="0" y="0"/>
          <a:ext cx="0" cy="0"/>
          <a:chOff x="0" y="0"/>
          <a:chExt cx="0" cy="0"/>
        </a:xfrm>
      </p:grpSpPr>
      <p:sp>
        <p:nvSpPr>
          <p:cNvPr id="871" name="Google Shape;871;p91"/>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2" name="Google Shape;872;p91"/>
          <p:cNvSpPr txBox="1">
            <a:spLocks noGrp="1"/>
          </p:cNvSpPr>
          <p:nvPr>
            <p:ph type="title"/>
          </p:nvPr>
        </p:nvSpPr>
        <p:spPr>
          <a:xfrm>
            <a:off x="5019675" y="3429000"/>
            <a:ext cx="6743700" cy="973543"/>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03030"/>
              </a:buClr>
              <a:buSzPts val="3000"/>
              <a:buFont typeface="DM Sans Medium"/>
              <a:buNone/>
              <a:defRPr sz="3000" b="0" i="0">
                <a:solidFill>
                  <a:srgbClr val="303030"/>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73" name="Google Shape;873;p91"/>
          <p:cNvGrpSpPr/>
          <p:nvPr/>
        </p:nvGrpSpPr>
        <p:grpSpPr>
          <a:xfrm>
            <a:off x="0" y="4477926"/>
            <a:ext cx="12192000" cy="2367623"/>
            <a:chOff x="228600" y="396"/>
            <a:chExt cx="14173200" cy="5028804"/>
          </a:xfrm>
        </p:grpSpPr>
        <p:sp>
          <p:nvSpPr>
            <p:cNvPr id="874" name="Google Shape;874;p91"/>
            <p:cNvSpPr/>
            <p:nvPr/>
          </p:nvSpPr>
          <p:spPr>
            <a:xfrm>
              <a:off x="228600" y="4880187"/>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5" name="Google Shape;875;p91"/>
            <p:cNvSpPr/>
            <p:nvPr/>
          </p:nvSpPr>
          <p:spPr>
            <a:xfrm>
              <a:off x="228600" y="4689651"/>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6" name="Google Shape;876;p91"/>
            <p:cNvSpPr/>
            <p:nvPr/>
          </p:nvSpPr>
          <p:spPr>
            <a:xfrm>
              <a:off x="228600" y="4495624"/>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7" name="Google Shape;877;p91"/>
            <p:cNvSpPr/>
            <p:nvPr/>
          </p:nvSpPr>
          <p:spPr>
            <a:xfrm>
              <a:off x="228600" y="4305476"/>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8" name="Google Shape;878;p91"/>
            <p:cNvSpPr/>
            <p:nvPr/>
          </p:nvSpPr>
          <p:spPr>
            <a:xfrm>
              <a:off x="228600" y="4111449"/>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9" name="Google Shape;879;p91"/>
            <p:cNvSpPr/>
            <p:nvPr/>
          </p:nvSpPr>
          <p:spPr>
            <a:xfrm>
              <a:off x="228600" y="3913540"/>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0" name="Google Shape;880;p91"/>
            <p:cNvSpPr/>
            <p:nvPr/>
          </p:nvSpPr>
          <p:spPr>
            <a:xfrm>
              <a:off x="228600" y="3713692"/>
              <a:ext cx="14173200" cy="39736"/>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1" name="Google Shape;881;p91"/>
            <p:cNvSpPr/>
            <p:nvPr/>
          </p:nvSpPr>
          <p:spPr>
            <a:xfrm rot="10800000">
              <a:off x="228600" y="2437920"/>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2" name="Google Shape;882;p91"/>
            <p:cNvSpPr/>
            <p:nvPr/>
          </p:nvSpPr>
          <p:spPr>
            <a:xfrm rot="10800000">
              <a:off x="228600" y="2648479"/>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3" name="Google Shape;883;p91"/>
            <p:cNvSpPr/>
            <p:nvPr/>
          </p:nvSpPr>
          <p:spPr>
            <a:xfrm rot="10800000">
              <a:off x="228600" y="2858029"/>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4" name="Google Shape;884;p91"/>
            <p:cNvSpPr/>
            <p:nvPr/>
          </p:nvSpPr>
          <p:spPr>
            <a:xfrm rot="10800000">
              <a:off x="228600" y="3067579"/>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5" name="Google Shape;885;p91"/>
            <p:cNvSpPr/>
            <p:nvPr/>
          </p:nvSpPr>
          <p:spPr>
            <a:xfrm rot="10800000">
              <a:off x="228600" y="3281009"/>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6" name="Google Shape;886;p91"/>
            <p:cNvSpPr/>
            <p:nvPr/>
          </p:nvSpPr>
          <p:spPr>
            <a:xfrm rot="10800000">
              <a:off x="228600" y="3496381"/>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7" name="Google Shape;887;p91"/>
            <p:cNvSpPr/>
            <p:nvPr/>
          </p:nvSpPr>
          <p:spPr>
            <a:xfrm>
              <a:off x="228600" y="2249247"/>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8" name="Google Shape;888;p91"/>
            <p:cNvSpPr/>
            <p:nvPr/>
          </p:nvSpPr>
          <p:spPr>
            <a:xfrm>
              <a:off x="228600" y="2055219"/>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9" name="Google Shape;889;p91"/>
            <p:cNvSpPr/>
            <p:nvPr/>
          </p:nvSpPr>
          <p:spPr>
            <a:xfrm>
              <a:off x="228600" y="1865072"/>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0" name="Google Shape;890;p91"/>
            <p:cNvSpPr/>
            <p:nvPr/>
          </p:nvSpPr>
          <p:spPr>
            <a:xfrm>
              <a:off x="228600" y="1671044"/>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1" name="Google Shape;891;p91"/>
            <p:cNvSpPr/>
            <p:nvPr/>
          </p:nvSpPr>
          <p:spPr>
            <a:xfrm>
              <a:off x="228600" y="1473135"/>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2" name="Google Shape;892;p91"/>
            <p:cNvSpPr/>
            <p:nvPr/>
          </p:nvSpPr>
          <p:spPr>
            <a:xfrm>
              <a:off x="228600" y="1273287"/>
              <a:ext cx="14173200" cy="39736"/>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3" name="Google Shape;893;p91"/>
            <p:cNvSpPr/>
            <p:nvPr/>
          </p:nvSpPr>
          <p:spPr>
            <a:xfrm rot="10800000">
              <a:off x="228600" y="396"/>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4" name="Google Shape;894;p91"/>
            <p:cNvSpPr/>
            <p:nvPr/>
          </p:nvSpPr>
          <p:spPr>
            <a:xfrm rot="10800000">
              <a:off x="228600" y="210955"/>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5" name="Google Shape;895;p91"/>
            <p:cNvSpPr/>
            <p:nvPr/>
          </p:nvSpPr>
          <p:spPr>
            <a:xfrm rot="10800000">
              <a:off x="228600" y="420505"/>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6" name="Google Shape;896;p91"/>
            <p:cNvSpPr/>
            <p:nvPr/>
          </p:nvSpPr>
          <p:spPr>
            <a:xfrm rot="10800000">
              <a:off x="228600" y="630055"/>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7" name="Google Shape;897;p91"/>
            <p:cNvSpPr/>
            <p:nvPr/>
          </p:nvSpPr>
          <p:spPr>
            <a:xfrm rot="10800000">
              <a:off x="228600" y="843486"/>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8" name="Google Shape;898;p91"/>
            <p:cNvSpPr/>
            <p:nvPr/>
          </p:nvSpPr>
          <p:spPr>
            <a:xfrm rot="10800000">
              <a:off x="228600" y="1058857"/>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899" name="Google Shape;899;p91"/>
          <p:cNvSpPr/>
          <p:nvPr/>
        </p:nvSpPr>
        <p:spPr>
          <a:xfrm rot="-8100000">
            <a:off x="334006" y="1732887"/>
            <a:ext cx="3590223" cy="3590223"/>
          </a:xfrm>
          <a:prstGeom prst="corner">
            <a:avLst>
              <a:gd name="adj1" fmla="val 20121"/>
              <a:gd name="adj2" fmla="val 20273"/>
            </a:avLst>
          </a:prstGeom>
          <a:solidFill>
            <a:srgbClr val="5F61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Title Stripes 2">
  <p:cSld name="Section Title Stripes 2">
    <p:spTree>
      <p:nvGrpSpPr>
        <p:cNvPr id="1" name="Shape 900"/>
        <p:cNvGrpSpPr/>
        <p:nvPr/>
      </p:nvGrpSpPr>
      <p:grpSpPr>
        <a:xfrm>
          <a:off x="0" y="0"/>
          <a:ext cx="0" cy="0"/>
          <a:chOff x="0" y="0"/>
          <a:chExt cx="0" cy="0"/>
        </a:xfrm>
      </p:grpSpPr>
      <p:sp>
        <p:nvSpPr>
          <p:cNvPr id="901" name="Google Shape;901;p93"/>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902" name="Google Shape;902;p93"/>
          <p:cNvGrpSpPr/>
          <p:nvPr/>
        </p:nvGrpSpPr>
        <p:grpSpPr>
          <a:xfrm>
            <a:off x="1" y="330"/>
            <a:ext cx="12192000" cy="6857671"/>
            <a:chOff x="228600" y="396"/>
            <a:chExt cx="14173200" cy="5028804"/>
          </a:xfrm>
        </p:grpSpPr>
        <p:sp>
          <p:nvSpPr>
            <p:cNvPr id="903" name="Google Shape;903;p93"/>
            <p:cNvSpPr/>
            <p:nvPr/>
          </p:nvSpPr>
          <p:spPr>
            <a:xfrm>
              <a:off x="228600" y="4880187"/>
              <a:ext cx="14173200" cy="149013"/>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4" name="Google Shape;904;p93"/>
            <p:cNvSpPr/>
            <p:nvPr/>
          </p:nvSpPr>
          <p:spPr>
            <a:xfrm>
              <a:off x="228600" y="4689651"/>
              <a:ext cx="14173200" cy="12899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5" name="Google Shape;905;p93"/>
            <p:cNvSpPr/>
            <p:nvPr/>
          </p:nvSpPr>
          <p:spPr>
            <a:xfrm>
              <a:off x="228600" y="4495624"/>
              <a:ext cx="14173200" cy="113467"/>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6" name="Google Shape;906;p93"/>
            <p:cNvSpPr/>
            <p:nvPr/>
          </p:nvSpPr>
          <p:spPr>
            <a:xfrm>
              <a:off x="228600" y="4305476"/>
              <a:ext cx="14173200" cy="94065"/>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7" name="Google Shape;907;p93"/>
            <p:cNvSpPr/>
            <p:nvPr/>
          </p:nvSpPr>
          <p:spPr>
            <a:xfrm>
              <a:off x="228600" y="4111449"/>
              <a:ext cx="14173200" cy="74662"/>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8" name="Google Shape;908;p93"/>
            <p:cNvSpPr/>
            <p:nvPr/>
          </p:nvSpPr>
          <p:spPr>
            <a:xfrm>
              <a:off x="228600" y="3913540"/>
              <a:ext cx="14173200" cy="57199"/>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9" name="Google Shape;909;p93"/>
            <p:cNvSpPr/>
            <p:nvPr/>
          </p:nvSpPr>
          <p:spPr>
            <a:xfrm>
              <a:off x="228600" y="3713692"/>
              <a:ext cx="14173200" cy="39736"/>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0" name="Google Shape;910;p93"/>
            <p:cNvSpPr/>
            <p:nvPr/>
          </p:nvSpPr>
          <p:spPr>
            <a:xfrm rot="10800000">
              <a:off x="228600" y="2437920"/>
              <a:ext cx="14173200" cy="149013"/>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1" name="Google Shape;911;p93"/>
            <p:cNvSpPr/>
            <p:nvPr/>
          </p:nvSpPr>
          <p:spPr>
            <a:xfrm rot="10800000">
              <a:off x="228600" y="2648479"/>
              <a:ext cx="14173200" cy="12899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2" name="Google Shape;912;p93"/>
            <p:cNvSpPr/>
            <p:nvPr/>
          </p:nvSpPr>
          <p:spPr>
            <a:xfrm rot="10800000">
              <a:off x="228600" y="2858029"/>
              <a:ext cx="14173200" cy="113467"/>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3" name="Google Shape;913;p93"/>
            <p:cNvSpPr/>
            <p:nvPr/>
          </p:nvSpPr>
          <p:spPr>
            <a:xfrm rot="10800000">
              <a:off x="228600" y="3067579"/>
              <a:ext cx="14173200" cy="94065"/>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4" name="Google Shape;914;p93"/>
            <p:cNvSpPr/>
            <p:nvPr/>
          </p:nvSpPr>
          <p:spPr>
            <a:xfrm rot="10800000">
              <a:off x="228600" y="3281009"/>
              <a:ext cx="14173200" cy="74662"/>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5" name="Google Shape;915;p93"/>
            <p:cNvSpPr/>
            <p:nvPr/>
          </p:nvSpPr>
          <p:spPr>
            <a:xfrm rot="10800000">
              <a:off x="228600" y="3496381"/>
              <a:ext cx="14173200" cy="57199"/>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6" name="Google Shape;916;p93"/>
            <p:cNvSpPr/>
            <p:nvPr/>
          </p:nvSpPr>
          <p:spPr>
            <a:xfrm>
              <a:off x="228600" y="2249247"/>
              <a:ext cx="14173200" cy="12899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7" name="Google Shape;917;p93"/>
            <p:cNvSpPr/>
            <p:nvPr/>
          </p:nvSpPr>
          <p:spPr>
            <a:xfrm>
              <a:off x="228600" y="2055219"/>
              <a:ext cx="14173200" cy="113467"/>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8" name="Google Shape;918;p93"/>
            <p:cNvSpPr/>
            <p:nvPr/>
          </p:nvSpPr>
          <p:spPr>
            <a:xfrm>
              <a:off x="228600" y="1865072"/>
              <a:ext cx="14173200" cy="94065"/>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9" name="Google Shape;919;p93"/>
            <p:cNvSpPr/>
            <p:nvPr/>
          </p:nvSpPr>
          <p:spPr>
            <a:xfrm>
              <a:off x="228600" y="1671044"/>
              <a:ext cx="14173200" cy="74662"/>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0" name="Google Shape;920;p93"/>
            <p:cNvSpPr/>
            <p:nvPr/>
          </p:nvSpPr>
          <p:spPr>
            <a:xfrm>
              <a:off x="228600" y="1473135"/>
              <a:ext cx="14173200" cy="57199"/>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1" name="Google Shape;921;p93"/>
            <p:cNvSpPr/>
            <p:nvPr/>
          </p:nvSpPr>
          <p:spPr>
            <a:xfrm>
              <a:off x="228600" y="1273287"/>
              <a:ext cx="14173200" cy="39736"/>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2" name="Google Shape;922;p93"/>
            <p:cNvSpPr/>
            <p:nvPr/>
          </p:nvSpPr>
          <p:spPr>
            <a:xfrm rot="10800000">
              <a:off x="228600" y="396"/>
              <a:ext cx="14173200" cy="149013"/>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3" name="Google Shape;923;p93"/>
            <p:cNvSpPr/>
            <p:nvPr/>
          </p:nvSpPr>
          <p:spPr>
            <a:xfrm rot="10800000">
              <a:off x="228600" y="210955"/>
              <a:ext cx="14173200" cy="12899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4" name="Google Shape;924;p93"/>
            <p:cNvSpPr/>
            <p:nvPr/>
          </p:nvSpPr>
          <p:spPr>
            <a:xfrm rot="10800000">
              <a:off x="228600" y="420505"/>
              <a:ext cx="14173200" cy="113467"/>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5" name="Google Shape;925;p93"/>
            <p:cNvSpPr/>
            <p:nvPr/>
          </p:nvSpPr>
          <p:spPr>
            <a:xfrm rot="10800000">
              <a:off x="228600" y="630055"/>
              <a:ext cx="14173200" cy="94065"/>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6" name="Google Shape;926;p93"/>
            <p:cNvSpPr/>
            <p:nvPr/>
          </p:nvSpPr>
          <p:spPr>
            <a:xfrm rot="10800000">
              <a:off x="228600" y="843486"/>
              <a:ext cx="14173200" cy="74662"/>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7" name="Google Shape;927;p93"/>
            <p:cNvSpPr/>
            <p:nvPr/>
          </p:nvSpPr>
          <p:spPr>
            <a:xfrm rot="10800000">
              <a:off x="228600" y="1058857"/>
              <a:ext cx="14173200" cy="57199"/>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928" name="Google Shape;928;p93"/>
          <p:cNvSpPr txBox="1">
            <a:spLocks noGrp="1"/>
          </p:cNvSpPr>
          <p:nvPr>
            <p:ph type="title"/>
          </p:nvPr>
        </p:nvSpPr>
        <p:spPr>
          <a:xfrm>
            <a:off x="1410607" y="3015207"/>
            <a:ext cx="10287000" cy="132556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lt1"/>
              </a:buClr>
              <a:buSzPts val="4000"/>
              <a:buFont typeface="DM Sans Medium"/>
              <a:buNone/>
              <a:defRPr sz="4000" b="0" i="0">
                <a:solidFill>
                  <a:schemeClr val="lt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29" name="Google Shape;929;p93"/>
          <p:cNvPicPr preferRelativeResize="0"/>
          <p:nvPr/>
        </p:nvPicPr>
        <p:blipFill rotWithShape="1">
          <a:blip r:embed="rId2">
            <a:alphaModFix/>
          </a:blip>
          <a:srcRect/>
          <a:stretch/>
        </p:blipFill>
        <p:spPr>
          <a:xfrm>
            <a:off x="328246" y="3521007"/>
            <a:ext cx="894751" cy="9111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Break Quote 2">
  <p:cSld name="Section Break Quote 2">
    <p:spTree>
      <p:nvGrpSpPr>
        <p:cNvPr id="1" name="Shape 930"/>
        <p:cNvGrpSpPr/>
        <p:nvPr/>
      </p:nvGrpSpPr>
      <p:grpSpPr>
        <a:xfrm>
          <a:off x="0" y="0"/>
          <a:ext cx="0" cy="0"/>
          <a:chOff x="0" y="0"/>
          <a:chExt cx="0" cy="0"/>
        </a:xfrm>
      </p:grpSpPr>
      <p:sp>
        <p:nvSpPr>
          <p:cNvPr id="931" name="Google Shape;931;p94"/>
          <p:cNvSpPr/>
          <p:nvPr/>
        </p:nvSpPr>
        <p:spPr>
          <a:xfrm rot="-8100000">
            <a:off x="554218" y="2507700"/>
            <a:ext cx="2080724" cy="2080724"/>
          </a:xfrm>
          <a:prstGeom prst="corner">
            <a:avLst>
              <a:gd name="adj1" fmla="val 20121"/>
              <a:gd name="adj2" fmla="val 20273"/>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932" name="Google Shape;932;p94"/>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Break Quote 3">
  <p:cSld name="Section Break Quote 3">
    <p:spTree>
      <p:nvGrpSpPr>
        <p:cNvPr id="1" name="Shape 933"/>
        <p:cNvGrpSpPr/>
        <p:nvPr/>
      </p:nvGrpSpPr>
      <p:grpSpPr>
        <a:xfrm>
          <a:off x="0" y="0"/>
          <a:ext cx="0" cy="0"/>
          <a:chOff x="0" y="0"/>
          <a:chExt cx="0" cy="0"/>
        </a:xfrm>
      </p:grpSpPr>
      <p:sp>
        <p:nvSpPr>
          <p:cNvPr id="934" name="Google Shape;934;p95"/>
          <p:cNvSpPr/>
          <p:nvPr/>
        </p:nvSpPr>
        <p:spPr>
          <a:xfrm rot="-8100000">
            <a:off x="574691" y="2507700"/>
            <a:ext cx="2080724" cy="2080724"/>
          </a:xfrm>
          <a:prstGeom prst="corner">
            <a:avLst>
              <a:gd name="adj1" fmla="val 20121"/>
              <a:gd name="adj2" fmla="val 20273"/>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935" name="Google Shape;935;p95"/>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36" name="Google Shape;936;p95"/>
          <p:cNvSpPr txBox="1">
            <a:spLocks noGrp="1"/>
          </p:cNvSpPr>
          <p:nvPr>
            <p:ph type="title"/>
          </p:nvPr>
        </p:nvSpPr>
        <p:spPr>
          <a:xfrm>
            <a:off x="3487003" y="1428750"/>
            <a:ext cx="8359253" cy="423862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Break Quote 4">
  <p:cSld name="Section Break Quote 4">
    <p:spTree>
      <p:nvGrpSpPr>
        <p:cNvPr id="1" name="Shape 937"/>
        <p:cNvGrpSpPr/>
        <p:nvPr/>
      </p:nvGrpSpPr>
      <p:grpSpPr>
        <a:xfrm>
          <a:off x="0" y="0"/>
          <a:ext cx="0" cy="0"/>
          <a:chOff x="0" y="0"/>
          <a:chExt cx="0" cy="0"/>
        </a:xfrm>
      </p:grpSpPr>
      <p:sp>
        <p:nvSpPr>
          <p:cNvPr id="938" name="Google Shape;938;p96"/>
          <p:cNvSpPr/>
          <p:nvPr/>
        </p:nvSpPr>
        <p:spPr>
          <a:xfrm rot="-8100000">
            <a:off x="554217" y="2507700"/>
            <a:ext cx="2080724" cy="2080724"/>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939" name="Google Shape;939;p96"/>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40" name="Google Shape;940;p96"/>
          <p:cNvSpPr txBox="1">
            <a:spLocks noGrp="1"/>
          </p:cNvSpPr>
          <p:nvPr>
            <p:ph type="title"/>
          </p:nvPr>
        </p:nvSpPr>
        <p:spPr>
          <a:xfrm>
            <a:off x="3487003" y="1428750"/>
            <a:ext cx="8359253" cy="423862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Break Quote 5">
  <p:cSld name="Section Break Quote 5">
    <p:spTree>
      <p:nvGrpSpPr>
        <p:cNvPr id="1" name="Shape 941"/>
        <p:cNvGrpSpPr/>
        <p:nvPr/>
      </p:nvGrpSpPr>
      <p:grpSpPr>
        <a:xfrm>
          <a:off x="0" y="0"/>
          <a:ext cx="0" cy="0"/>
          <a:chOff x="0" y="0"/>
          <a:chExt cx="0" cy="0"/>
        </a:xfrm>
      </p:grpSpPr>
      <p:sp>
        <p:nvSpPr>
          <p:cNvPr id="942" name="Google Shape;942;p97"/>
          <p:cNvSpPr/>
          <p:nvPr/>
        </p:nvSpPr>
        <p:spPr>
          <a:xfrm rot="-8100000">
            <a:off x="430931" y="2580389"/>
            <a:ext cx="2080724" cy="2080724"/>
          </a:xfrm>
          <a:prstGeom prst="corner">
            <a:avLst>
              <a:gd name="adj1" fmla="val 20121"/>
              <a:gd name="adj2" fmla="val 20273"/>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943" name="Google Shape;943;p97"/>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44" name="Google Shape;944;p97"/>
          <p:cNvSpPr txBox="1">
            <a:spLocks noGrp="1"/>
          </p:cNvSpPr>
          <p:nvPr>
            <p:ph type="title"/>
          </p:nvPr>
        </p:nvSpPr>
        <p:spPr>
          <a:xfrm>
            <a:off x="3487003" y="1428750"/>
            <a:ext cx="8359253" cy="423862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Content Breaker Photo 1">
  <p:cSld name="1_Content Breaker Photo 1">
    <p:spTree>
      <p:nvGrpSpPr>
        <p:cNvPr id="1" name="Shape 945"/>
        <p:cNvGrpSpPr/>
        <p:nvPr/>
      </p:nvGrpSpPr>
      <p:grpSpPr>
        <a:xfrm>
          <a:off x="0" y="0"/>
          <a:ext cx="0" cy="0"/>
          <a:chOff x="0" y="0"/>
          <a:chExt cx="0" cy="0"/>
        </a:xfrm>
      </p:grpSpPr>
      <p:sp>
        <p:nvSpPr>
          <p:cNvPr id="946" name="Google Shape;946;p98"/>
          <p:cNvSpPr txBox="1">
            <a:spLocks noGrp="1"/>
          </p:cNvSpPr>
          <p:nvPr>
            <p:ph type="title"/>
          </p:nvPr>
        </p:nvSpPr>
        <p:spPr>
          <a:xfrm>
            <a:off x="1210914" y="414085"/>
            <a:ext cx="10466890" cy="93452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accent3"/>
              </a:buClr>
              <a:buSzPts val="5000"/>
              <a:buFont typeface="DM Sans Medium"/>
              <a:buNone/>
              <a:defRPr sz="5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7" name="Google Shape;947;p98"/>
          <p:cNvSpPr txBox="1">
            <a:spLocks noGrp="1"/>
          </p:cNvSpPr>
          <p:nvPr>
            <p:ph type="body" idx="1"/>
          </p:nvPr>
        </p:nvSpPr>
        <p:spPr>
          <a:xfrm>
            <a:off x="264231" y="1498315"/>
            <a:ext cx="11231829" cy="5097868"/>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48" name="Google Shape;948;p98"/>
          <p:cNvCxnSpPr/>
          <p:nvPr/>
        </p:nvCxnSpPr>
        <p:spPr>
          <a:xfrm>
            <a:off x="485592" y="1449133"/>
            <a:ext cx="11231830" cy="0"/>
          </a:xfrm>
          <a:prstGeom prst="straightConnector1">
            <a:avLst/>
          </a:prstGeom>
          <a:noFill/>
          <a:ln w="9525" cap="flat" cmpd="sng">
            <a:solidFill>
              <a:srgbClr val="808285"/>
            </a:solidFill>
            <a:prstDash val="solid"/>
            <a:round/>
            <a:headEnd type="none" w="sm" len="sm"/>
            <a:tailEnd type="none" w="sm" len="sm"/>
          </a:ln>
        </p:spPr>
      </p:cxnSp>
      <p:grpSp>
        <p:nvGrpSpPr>
          <p:cNvPr id="949" name="Google Shape;949;p98"/>
          <p:cNvGrpSpPr/>
          <p:nvPr/>
        </p:nvGrpSpPr>
        <p:grpSpPr>
          <a:xfrm rot="10800000">
            <a:off x="615831" y="672630"/>
            <a:ext cx="566921" cy="575154"/>
            <a:chOff x="7550590" y="4020844"/>
            <a:chExt cx="1729212" cy="1754327"/>
          </a:xfrm>
        </p:grpSpPr>
        <p:sp>
          <p:nvSpPr>
            <p:cNvPr id="950" name="Google Shape;950;p98"/>
            <p:cNvSpPr/>
            <p:nvPr/>
          </p:nvSpPr>
          <p:spPr>
            <a:xfrm>
              <a:off x="7894622" y="4772476"/>
              <a:ext cx="1385180" cy="25219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1" name="Google Shape;951;p98"/>
            <p:cNvSpPr/>
            <p:nvPr/>
          </p:nvSpPr>
          <p:spPr>
            <a:xfrm rot="-2700000">
              <a:off x="7468680" y="4418987"/>
              <a:ext cx="1230581" cy="25219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2" name="Google Shape;952;p98"/>
            <p:cNvSpPr/>
            <p:nvPr/>
          </p:nvSpPr>
          <p:spPr>
            <a:xfrm rot="2700000">
              <a:off x="7459541" y="5124832"/>
              <a:ext cx="1230581" cy="25219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pic>
        <p:nvPicPr>
          <p:cNvPr id="953" name="Google Shape;953;p98"/>
          <p:cNvPicPr preferRelativeResize="0"/>
          <p:nvPr/>
        </p:nvPicPr>
        <p:blipFill rotWithShape="1">
          <a:blip r:embed="rId2">
            <a:alphaModFix/>
          </a:blip>
          <a:srcRect/>
          <a:stretch/>
        </p:blipFill>
        <p:spPr>
          <a:xfrm>
            <a:off x="11496061" y="1549660"/>
            <a:ext cx="565238" cy="457200"/>
          </a:xfrm>
          <a:prstGeom prst="rect">
            <a:avLst/>
          </a:prstGeom>
          <a:noFill/>
          <a:ln>
            <a:noFill/>
          </a:ln>
        </p:spPr>
      </p:pic>
      <p:sp>
        <p:nvSpPr>
          <p:cNvPr id="954" name="Google Shape;954;p98"/>
          <p:cNvSpPr>
            <a:spLocks noGrp="1"/>
          </p:cNvSpPr>
          <p:nvPr>
            <p:ph type="pic" idx="2"/>
          </p:nvPr>
        </p:nvSpPr>
        <p:spPr>
          <a:xfrm>
            <a:off x="6205414" y="3649785"/>
            <a:ext cx="5986585" cy="3208216"/>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Text Large Arrow 2">
  <p:cSld name="1_Title Text Large Arrow 2">
    <p:spTree>
      <p:nvGrpSpPr>
        <p:cNvPr id="1" name="Shape 121"/>
        <p:cNvGrpSpPr/>
        <p:nvPr/>
      </p:nvGrpSpPr>
      <p:grpSpPr>
        <a:xfrm>
          <a:off x="0" y="0"/>
          <a:ext cx="0" cy="0"/>
          <a:chOff x="0" y="0"/>
          <a:chExt cx="0" cy="0"/>
        </a:xfrm>
      </p:grpSpPr>
      <p:sp>
        <p:nvSpPr>
          <p:cNvPr id="122" name="Google Shape;122;p36"/>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CCC73"/>
              </a:buClr>
              <a:buSzPts val="3600"/>
              <a:buFont typeface="DM Sans Medium"/>
              <a:buNone/>
              <a:defRPr sz="3600">
                <a:solidFill>
                  <a:srgbClr val="0CCC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6"/>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24" name="Google Shape;124;p36"/>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grpSp>
        <p:nvGrpSpPr>
          <p:cNvPr id="125" name="Google Shape;125;p36"/>
          <p:cNvGrpSpPr/>
          <p:nvPr/>
        </p:nvGrpSpPr>
        <p:grpSpPr>
          <a:xfrm rot="10800000">
            <a:off x="9578507" y="1351879"/>
            <a:ext cx="2061232" cy="3419064"/>
            <a:chOff x="5962307" y="432768"/>
            <a:chExt cx="1057621" cy="1754327"/>
          </a:xfrm>
        </p:grpSpPr>
        <p:sp>
          <p:nvSpPr>
            <p:cNvPr id="126" name="Google Shape;126;p36"/>
            <p:cNvSpPr/>
            <p:nvPr/>
          </p:nvSpPr>
          <p:spPr>
            <a:xfrm rot="8100000">
              <a:off x="5871258" y="1536756"/>
              <a:ext cx="1230581" cy="252197"/>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27" name="Google Shape;127;p36"/>
            <p:cNvSpPr/>
            <p:nvPr/>
          </p:nvSpPr>
          <p:spPr>
            <a:xfrm rot="-8100000">
              <a:off x="5880397" y="830911"/>
              <a:ext cx="1230581" cy="252197"/>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28" name="Google Shape;128;p36"/>
          <p:cNvSpPr txBox="1">
            <a:spLocks noGrp="1"/>
          </p:cNvSpPr>
          <p:nvPr>
            <p:ph type="body" idx="1"/>
          </p:nvPr>
        </p:nvSpPr>
        <p:spPr>
          <a:xfrm>
            <a:off x="570071" y="1730420"/>
            <a:ext cx="8956743" cy="443841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losing 1">
  <p:cSld name="Closing 1">
    <p:spTree>
      <p:nvGrpSpPr>
        <p:cNvPr id="1" name="Shape 955"/>
        <p:cNvGrpSpPr/>
        <p:nvPr/>
      </p:nvGrpSpPr>
      <p:grpSpPr>
        <a:xfrm>
          <a:off x="0" y="0"/>
          <a:ext cx="0" cy="0"/>
          <a:chOff x="0" y="0"/>
          <a:chExt cx="0" cy="0"/>
        </a:xfrm>
      </p:grpSpPr>
      <p:sp>
        <p:nvSpPr>
          <p:cNvPr id="956" name="Google Shape;956;p99"/>
          <p:cNvSpPr/>
          <p:nvPr/>
        </p:nvSpPr>
        <p:spPr>
          <a:xfrm>
            <a:off x="0" y="6218903"/>
            <a:ext cx="12192000" cy="63909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7" name="Google Shape;957;p99"/>
          <p:cNvSpPr txBox="1"/>
          <p:nvPr/>
        </p:nvSpPr>
        <p:spPr>
          <a:xfrm>
            <a:off x="1181653" y="342348"/>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958" name="Google Shape;958;p99"/>
          <p:cNvSpPr txBox="1"/>
          <p:nvPr/>
        </p:nvSpPr>
        <p:spPr>
          <a:xfrm>
            <a:off x="3637936" y="196645"/>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pic>
        <p:nvPicPr>
          <p:cNvPr id="959" name="Google Shape;959;p99"/>
          <p:cNvPicPr preferRelativeResize="0"/>
          <p:nvPr/>
        </p:nvPicPr>
        <p:blipFill rotWithShape="1">
          <a:blip r:embed="rId2">
            <a:alphaModFix/>
          </a:blip>
          <a:srcRect b="30229"/>
          <a:stretch/>
        </p:blipFill>
        <p:spPr>
          <a:xfrm>
            <a:off x="1" y="984739"/>
            <a:ext cx="12191999" cy="3892062"/>
          </a:xfrm>
          <a:prstGeom prst="rect">
            <a:avLst/>
          </a:prstGeom>
          <a:solidFill>
            <a:schemeClr val="lt2"/>
          </a:solidFill>
          <a:ln>
            <a:noFill/>
          </a:ln>
        </p:spPr>
      </p:pic>
      <p:sp>
        <p:nvSpPr>
          <p:cNvPr id="960" name="Google Shape;960;p99"/>
          <p:cNvSpPr txBox="1">
            <a:spLocks noGrp="1"/>
          </p:cNvSpPr>
          <p:nvPr>
            <p:ph type="body" idx="1"/>
          </p:nvPr>
        </p:nvSpPr>
        <p:spPr>
          <a:xfrm>
            <a:off x="6846542" y="1223878"/>
            <a:ext cx="4745790" cy="402507"/>
          </a:xfrm>
          <a:prstGeom prst="rect">
            <a:avLst/>
          </a:prstGeom>
          <a:noFill/>
          <a:ln>
            <a:noFill/>
          </a:ln>
        </p:spPr>
        <p:txBody>
          <a:bodyPr spcFirstLastPara="1" wrap="square" lIns="0" tIns="45700" rIns="0" bIns="45700" anchor="b" anchorCtr="0">
            <a:normAutofit/>
          </a:bodyPr>
          <a:lstStyle>
            <a:lvl1pPr marL="457200" lvl="0" indent="-228600" algn="l">
              <a:lnSpc>
                <a:spcPct val="100000"/>
              </a:lnSpc>
              <a:spcBef>
                <a:spcPts val="500"/>
              </a:spcBef>
              <a:spcAft>
                <a:spcPts val="0"/>
              </a:spcAft>
              <a:buClr>
                <a:schemeClr val="dk1"/>
              </a:buClr>
              <a:buSzPts val="2167"/>
              <a:buNone/>
              <a:defRPr sz="2167"/>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1" name="Google Shape;961;p99"/>
          <p:cNvSpPr txBox="1">
            <a:spLocks noGrp="1"/>
          </p:cNvSpPr>
          <p:nvPr>
            <p:ph type="body" idx="2"/>
          </p:nvPr>
        </p:nvSpPr>
        <p:spPr>
          <a:xfrm>
            <a:off x="6846542" y="1571954"/>
            <a:ext cx="4745790" cy="40700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500"/>
              </a:spcBef>
              <a:spcAft>
                <a:spcPts val="0"/>
              </a:spcAft>
              <a:buClr>
                <a:schemeClr val="dk1"/>
              </a:buClr>
              <a:buSzPts val="2167"/>
              <a:buNone/>
              <a:defRPr sz="2167" b="1" i="0">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2" name="Google Shape;962;p99"/>
          <p:cNvSpPr txBox="1">
            <a:spLocks noGrp="1"/>
          </p:cNvSpPr>
          <p:nvPr>
            <p:ph type="body" idx="3"/>
          </p:nvPr>
        </p:nvSpPr>
        <p:spPr>
          <a:xfrm>
            <a:off x="6846542" y="2107947"/>
            <a:ext cx="4745790" cy="866707"/>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0"/>
              </a:spcBef>
              <a:spcAft>
                <a:spcPts val="0"/>
              </a:spcAft>
              <a:buClr>
                <a:schemeClr val="dk1"/>
              </a:buClr>
              <a:buSzPts val="1500"/>
              <a:buNone/>
              <a:defRPr sz="15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3" name="Google Shape;963;p99"/>
          <p:cNvSpPr txBox="1">
            <a:spLocks noGrp="1"/>
          </p:cNvSpPr>
          <p:nvPr>
            <p:ph type="body" idx="4"/>
          </p:nvPr>
        </p:nvSpPr>
        <p:spPr>
          <a:xfrm>
            <a:off x="860924" y="5146089"/>
            <a:ext cx="10470151" cy="97606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2"/>
              </a:buClr>
              <a:buSzPts val="1000"/>
              <a:buFont typeface="DM Sans"/>
              <a:buNone/>
              <a:defRPr sz="1000" b="0" i="0">
                <a:solidFill>
                  <a:schemeClr val="dk2"/>
                </a:solidFill>
                <a:latin typeface="DM Sans"/>
                <a:ea typeface="DM Sans"/>
                <a:cs typeface="DM Sans"/>
                <a:sym typeface="DM Sans"/>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Header" type="title">
  <p:cSld name="TITLE">
    <p:spTree>
      <p:nvGrpSpPr>
        <p:cNvPr id="1" name="Shape 964"/>
        <p:cNvGrpSpPr/>
        <p:nvPr/>
      </p:nvGrpSpPr>
      <p:grpSpPr>
        <a:xfrm>
          <a:off x="0" y="0"/>
          <a:ext cx="0" cy="0"/>
          <a:chOff x="0" y="0"/>
          <a:chExt cx="0" cy="0"/>
        </a:xfrm>
      </p:grpSpPr>
      <p:sp>
        <p:nvSpPr>
          <p:cNvPr id="965" name="Google Shape;965;p100"/>
          <p:cNvSpPr txBox="1">
            <a:spLocks noGrp="1"/>
          </p:cNvSpPr>
          <p:nvPr>
            <p:ph type="ctrTitle"/>
          </p:nvPr>
        </p:nvSpPr>
        <p:spPr>
          <a:xfrm>
            <a:off x="1524000" y="1122363"/>
            <a:ext cx="9144000" cy="2387600"/>
          </a:xfrm>
          <a:prstGeom prst="rect">
            <a:avLst/>
          </a:prstGeom>
          <a:noFill/>
          <a:ln>
            <a:noFill/>
          </a:ln>
        </p:spPr>
        <p:txBody>
          <a:bodyPr spcFirstLastPara="1" wrap="square" lIns="0" tIns="45700" rIns="0" bIns="45700" anchor="b" anchorCtr="0">
            <a:noAutofit/>
          </a:bodyPr>
          <a:lstStyle>
            <a:lvl1pPr lvl="0" algn="ctr">
              <a:lnSpc>
                <a:spcPct val="90000"/>
              </a:lnSpc>
              <a:spcBef>
                <a:spcPts val="0"/>
              </a:spcBef>
              <a:spcAft>
                <a:spcPts val="0"/>
              </a:spcAft>
              <a:buClr>
                <a:srgbClr val="5C5F61"/>
              </a:buClr>
              <a:buSzPts val="6000"/>
              <a:buFont typeface="DM Sans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6" name="Google Shape;966;p100"/>
          <p:cNvSpPr txBox="1">
            <a:spLocks noGrp="1"/>
          </p:cNvSpPr>
          <p:nvPr>
            <p:ph type="subTitle" idx="1"/>
          </p:nvPr>
        </p:nvSpPr>
        <p:spPr>
          <a:xfrm>
            <a:off x="1524000" y="3602038"/>
            <a:ext cx="9144000" cy="1655762"/>
          </a:xfrm>
          <a:prstGeom prst="rect">
            <a:avLst/>
          </a:prstGeom>
          <a:noFill/>
          <a:ln>
            <a:noFill/>
          </a:ln>
        </p:spPr>
        <p:txBody>
          <a:bodyPr spcFirstLastPara="1" wrap="square" lIns="0" tIns="45700" rIns="0" bIns="45700" anchor="t" anchorCtr="0">
            <a:noAutofit/>
          </a:bodyPr>
          <a:lstStyle>
            <a:lvl1pPr lvl="0" algn="ctr">
              <a:lnSpc>
                <a:spcPct val="110000"/>
              </a:lnSpc>
              <a:spcBef>
                <a:spcPts val="500"/>
              </a:spcBef>
              <a:spcAft>
                <a:spcPts val="0"/>
              </a:spcAft>
              <a:buClr>
                <a:schemeClr val="dk1"/>
              </a:buClr>
              <a:buSzPts val="2400"/>
              <a:buNone/>
              <a:defRPr sz="24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Bullets + Photo Grid ">
  <p:cSld name="Title Bullets + Photo Grid ">
    <p:spTree>
      <p:nvGrpSpPr>
        <p:cNvPr id="1" name="Shape 967"/>
        <p:cNvGrpSpPr/>
        <p:nvPr/>
      </p:nvGrpSpPr>
      <p:grpSpPr>
        <a:xfrm>
          <a:off x="0" y="0"/>
          <a:ext cx="0" cy="0"/>
          <a:chOff x="0" y="0"/>
          <a:chExt cx="0" cy="0"/>
        </a:xfrm>
      </p:grpSpPr>
      <p:sp>
        <p:nvSpPr>
          <p:cNvPr id="968" name="Google Shape;968;p101"/>
          <p:cNvSpPr>
            <a:spLocks noGrp="1"/>
          </p:cNvSpPr>
          <p:nvPr>
            <p:ph type="pic" idx="2"/>
          </p:nvPr>
        </p:nvSpPr>
        <p:spPr>
          <a:xfrm>
            <a:off x="9144000" y="4338000"/>
            <a:ext cx="3048000" cy="2520000"/>
          </a:xfrm>
          <a:prstGeom prst="rect">
            <a:avLst/>
          </a:prstGeom>
          <a:noFill/>
          <a:ln>
            <a:noFill/>
          </a:ln>
        </p:spPr>
      </p:sp>
      <p:sp>
        <p:nvSpPr>
          <p:cNvPr id="969" name="Google Shape;969;p101"/>
          <p:cNvSpPr>
            <a:spLocks noGrp="1"/>
          </p:cNvSpPr>
          <p:nvPr>
            <p:ph type="pic" idx="3"/>
          </p:nvPr>
        </p:nvSpPr>
        <p:spPr>
          <a:xfrm>
            <a:off x="6096000" y="4338000"/>
            <a:ext cx="2996436" cy="2520000"/>
          </a:xfrm>
          <a:prstGeom prst="rect">
            <a:avLst/>
          </a:prstGeom>
          <a:noFill/>
          <a:ln>
            <a:noFill/>
          </a:ln>
        </p:spPr>
      </p:sp>
      <p:sp>
        <p:nvSpPr>
          <p:cNvPr id="970" name="Google Shape;970;p101"/>
          <p:cNvSpPr txBox="1">
            <a:spLocks noGrp="1"/>
          </p:cNvSpPr>
          <p:nvPr>
            <p:ph type="title"/>
          </p:nvPr>
        </p:nvSpPr>
        <p:spPr>
          <a:xfrm>
            <a:off x="444500" y="95250"/>
            <a:ext cx="5441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Arial"/>
              <a:buNone/>
              <a:defRPr sz="25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1" name="Google Shape;971;p101"/>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72" name="Google Shape;972;p101"/>
          <p:cNvSpPr txBox="1">
            <a:spLocks noGrp="1"/>
          </p:cNvSpPr>
          <p:nvPr>
            <p:ph type="body" idx="1"/>
          </p:nvPr>
        </p:nvSpPr>
        <p:spPr>
          <a:xfrm>
            <a:off x="603250" y="1397000"/>
            <a:ext cx="4309682" cy="3538037"/>
          </a:xfrm>
          <a:prstGeom prst="rect">
            <a:avLst/>
          </a:prstGeom>
          <a:noFill/>
          <a:ln>
            <a:noFill/>
          </a:ln>
        </p:spPr>
        <p:txBody>
          <a:bodyPr spcFirstLastPara="1" wrap="square" lIns="0" tIns="45700" rIns="0" bIns="45700" anchor="t" anchorCtr="0">
            <a:noAutofit/>
          </a:bodyPr>
          <a:lstStyle>
            <a:lvl1pPr marL="457200" lvl="0" indent="-381000" algn="l">
              <a:lnSpc>
                <a:spcPct val="110000"/>
              </a:lnSpc>
              <a:spcBef>
                <a:spcPts val="500"/>
              </a:spcBef>
              <a:spcAft>
                <a:spcPts val="0"/>
              </a:spcAft>
              <a:buClr>
                <a:schemeClr val="dk1"/>
              </a:buClr>
              <a:buSzPts val="2400"/>
              <a:buChar char="•"/>
              <a:defRPr/>
            </a:lvl1pPr>
            <a:lvl2pPr marL="914400" lvl="1" indent="-355600" algn="l">
              <a:lnSpc>
                <a:spcPct val="110000"/>
              </a:lnSpc>
              <a:spcBef>
                <a:spcPts val="333"/>
              </a:spcBef>
              <a:spcAft>
                <a:spcPts val="0"/>
              </a:spcAft>
              <a:buClr>
                <a:schemeClr val="dk1"/>
              </a:buClr>
              <a:buSzPts val="20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30200" algn="l">
              <a:lnSpc>
                <a:spcPct val="110000"/>
              </a:lnSpc>
              <a:spcBef>
                <a:spcPts val="250"/>
              </a:spcBef>
              <a:spcAft>
                <a:spcPts val="0"/>
              </a:spcAft>
              <a:buClr>
                <a:schemeClr val="dk1"/>
              </a:buClr>
              <a:buSzPts val="1600"/>
              <a:buChar char="-"/>
              <a:defRPr/>
            </a:lvl4pPr>
            <a:lvl5pPr marL="2286000" lvl="4" indent="-317500" algn="l">
              <a:lnSpc>
                <a:spcPct val="110000"/>
              </a:lnSpc>
              <a:spcBef>
                <a:spcPts val="25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3" name="Google Shape;973;p101"/>
          <p:cNvSpPr>
            <a:spLocks noGrp="1"/>
          </p:cNvSpPr>
          <p:nvPr>
            <p:ph type="pic" idx="4"/>
          </p:nvPr>
        </p:nvSpPr>
        <p:spPr>
          <a:xfrm>
            <a:off x="6096000" y="1"/>
            <a:ext cx="6096000" cy="1764632"/>
          </a:xfrm>
          <a:prstGeom prst="rect">
            <a:avLst/>
          </a:prstGeom>
          <a:noFill/>
          <a:ln>
            <a:noFill/>
          </a:ln>
        </p:spPr>
      </p:sp>
      <p:sp>
        <p:nvSpPr>
          <p:cNvPr id="974" name="Google Shape;974;p101"/>
          <p:cNvSpPr>
            <a:spLocks noGrp="1"/>
          </p:cNvSpPr>
          <p:nvPr>
            <p:ph type="pic" idx="5"/>
          </p:nvPr>
        </p:nvSpPr>
        <p:spPr>
          <a:xfrm>
            <a:off x="9144000" y="1830703"/>
            <a:ext cx="3048000" cy="2465298"/>
          </a:xfrm>
          <a:prstGeom prst="rect">
            <a:avLst/>
          </a:prstGeom>
          <a:noFill/>
          <a:ln>
            <a:noFill/>
          </a:ln>
        </p:spPr>
      </p:sp>
      <p:sp>
        <p:nvSpPr>
          <p:cNvPr id="975" name="Google Shape;975;p101"/>
          <p:cNvSpPr>
            <a:spLocks noGrp="1"/>
          </p:cNvSpPr>
          <p:nvPr>
            <p:ph type="pic" idx="6"/>
          </p:nvPr>
        </p:nvSpPr>
        <p:spPr>
          <a:xfrm>
            <a:off x="6096000" y="1830703"/>
            <a:ext cx="2996436" cy="2465298"/>
          </a:xfrm>
          <a:prstGeom prst="rect">
            <a:avLst/>
          </a:prstGeom>
          <a:noFill/>
          <a:ln>
            <a:noFill/>
          </a:ln>
        </p:spPr>
      </p:sp>
      <p:cxnSp>
        <p:nvCxnSpPr>
          <p:cNvPr id="976" name="Google Shape;976;p101"/>
          <p:cNvCxnSpPr/>
          <p:nvPr/>
        </p:nvCxnSpPr>
        <p:spPr>
          <a:xfrm>
            <a:off x="445975" y="857250"/>
            <a:ext cx="5427775"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77"/>
        <p:cNvGrpSpPr/>
        <p:nvPr/>
      </p:nvGrpSpPr>
      <p:grpSpPr>
        <a:xfrm>
          <a:off x="0" y="0"/>
          <a:ext cx="0" cy="0"/>
          <a:chOff x="0" y="0"/>
          <a:chExt cx="0" cy="0"/>
        </a:xfrm>
      </p:grpSpPr>
      <p:sp>
        <p:nvSpPr>
          <p:cNvPr id="978" name="Google Shape;978;p102"/>
          <p:cNvSpPr txBox="1">
            <a:spLocks noGrp="1"/>
          </p:cNvSpPr>
          <p:nvPr>
            <p:ph type="title"/>
          </p:nvPr>
        </p:nvSpPr>
        <p:spPr>
          <a:xfrm>
            <a:off x="839788" y="365125"/>
            <a:ext cx="10515600" cy="1325563"/>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9" name="Google Shape;979;p102"/>
          <p:cNvSpPr txBox="1">
            <a:spLocks noGrp="1"/>
          </p:cNvSpPr>
          <p:nvPr>
            <p:ph type="body" idx="1"/>
          </p:nvPr>
        </p:nvSpPr>
        <p:spPr>
          <a:xfrm>
            <a:off x="839788" y="1681163"/>
            <a:ext cx="5157787" cy="823912"/>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2400"/>
              <a:buNone/>
              <a:defRPr sz="2400" b="1"/>
            </a:lvl1pPr>
            <a:lvl2pPr marL="914400" lvl="1" indent="-228600" algn="l">
              <a:lnSpc>
                <a:spcPct val="110000"/>
              </a:lnSpc>
              <a:spcBef>
                <a:spcPts val="333"/>
              </a:spcBef>
              <a:spcAft>
                <a:spcPts val="0"/>
              </a:spcAft>
              <a:buClr>
                <a:schemeClr val="dk1"/>
              </a:buClr>
              <a:buSzPts val="2000"/>
              <a:buNone/>
              <a:defRPr sz="2000" b="1"/>
            </a:lvl2pPr>
            <a:lvl3pPr marL="1371600" lvl="2" indent="-228600" algn="l">
              <a:lnSpc>
                <a:spcPct val="110000"/>
              </a:lnSpc>
              <a:spcBef>
                <a:spcPts val="333"/>
              </a:spcBef>
              <a:spcAft>
                <a:spcPts val="0"/>
              </a:spcAft>
              <a:buClr>
                <a:schemeClr val="dk1"/>
              </a:buClr>
              <a:buSzPts val="1800"/>
              <a:buNone/>
              <a:defRPr sz="1800" b="1"/>
            </a:lvl3pPr>
            <a:lvl4pPr marL="1828800" lvl="3" indent="-228600" algn="l">
              <a:lnSpc>
                <a:spcPct val="110000"/>
              </a:lnSpc>
              <a:spcBef>
                <a:spcPts val="250"/>
              </a:spcBef>
              <a:spcAft>
                <a:spcPts val="0"/>
              </a:spcAft>
              <a:buClr>
                <a:schemeClr val="dk1"/>
              </a:buClr>
              <a:buSzPts val="1600"/>
              <a:buNone/>
              <a:defRPr sz="1600" b="1"/>
            </a:lvl4pPr>
            <a:lvl5pPr marL="2286000" lvl="4" indent="-228600" algn="l">
              <a:lnSpc>
                <a:spcPct val="110000"/>
              </a:lnSpc>
              <a:spcBef>
                <a:spcPts val="25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0" name="Google Shape;980;p102"/>
          <p:cNvSpPr txBox="1">
            <a:spLocks noGrp="1"/>
          </p:cNvSpPr>
          <p:nvPr>
            <p:ph type="body" idx="2"/>
          </p:nvPr>
        </p:nvSpPr>
        <p:spPr>
          <a:xfrm>
            <a:off x="839788" y="2505075"/>
            <a:ext cx="5157787" cy="3684588"/>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1" name="Google Shape;981;p102"/>
          <p:cNvSpPr txBox="1">
            <a:spLocks noGrp="1"/>
          </p:cNvSpPr>
          <p:nvPr>
            <p:ph type="body" idx="3"/>
          </p:nvPr>
        </p:nvSpPr>
        <p:spPr>
          <a:xfrm>
            <a:off x="6172200" y="1681163"/>
            <a:ext cx="5183188" cy="823912"/>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2400"/>
              <a:buNone/>
              <a:defRPr sz="2400" b="1"/>
            </a:lvl1pPr>
            <a:lvl2pPr marL="914400" lvl="1" indent="-228600" algn="l">
              <a:lnSpc>
                <a:spcPct val="110000"/>
              </a:lnSpc>
              <a:spcBef>
                <a:spcPts val="333"/>
              </a:spcBef>
              <a:spcAft>
                <a:spcPts val="0"/>
              </a:spcAft>
              <a:buClr>
                <a:schemeClr val="dk1"/>
              </a:buClr>
              <a:buSzPts val="2000"/>
              <a:buNone/>
              <a:defRPr sz="2000" b="1"/>
            </a:lvl2pPr>
            <a:lvl3pPr marL="1371600" lvl="2" indent="-228600" algn="l">
              <a:lnSpc>
                <a:spcPct val="110000"/>
              </a:lnSpc>
              <a:spcBef>
                <a:spcPts val="333"/>
              </a:spcBef>
              <a:spcAft>
                <a:spcPts val="0"/>
              </a:spcAft>
              <a:buClr>
                <a:schemeClr val="dk1"/>
              </a:buClr>
              <a:buSzPts val="1800"/>
              <a:buNone/>
              <a:defRPr sz="1800" b="1"/>
            </a:lvl3pPr>
            <a:lvl4pPr marL="1828800" lvl="3" indent="-228600" algn="l">
              <a:lnSpc>
                <a:spcPct val="110000"/>
              </a:lnSpc>
              <a:spcBef>
                <a:spcPts val="250"/>
              </a:spcBef>
              <a:spcAft>
                <a:spcPts val="0"/>
              </a:spcAft>
              <a:buClr>
                <a:schemeClr val="dk1"/>
              </a:buClr>
              <a:buSzPts val="1600"/>
              <a:buNone/>
              <a:defRPr sz="1600" b="1"/>
            </a:lvl4pPr>
            <a:lvl5pPr marL="2286000" lvl="4" indent="-228600" algn="l">
              <a:lnSpc>
                <a:spcPct val="110000"/>
              </a:lnSpc>
              <a:spcBef>
                <a:spcPts val="25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2" name="Google Shape;982;p102"/>
          <p:cNvSpPr txBox="1">
            <a:spLocks noGrp="1"/>
          </p:cNvSpPr>
          <p:nvPr>
            <p:ph type="body" idx="4"/>
          </p:nvPr>
        </p:nvSpPr>
        <p:spPr>
          <a:xfrm>
            <a:off x="6172200" y="2505075"/>
            <a:ext cx="5183188" cy="3684588"/>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3" name="Google Shape;983;p10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84" name="Google Shape;984;p10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85" name="Google Shape;985;p102"/>
          <p:cNvSpPr txBox="1">
            <a:spLocks noGrp="1"/>
          </p:cNvSpPr>
          <p:nvPr>
            <p:ph type="sldNum" idx="12"/>
          </p:nvPr>
        </p:nvSpPr>
        <p:spPr>
          <a:xfrm>
            <a:off x="9526476" y="6349494"/>
            <a:ext cx="16812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86"/>
        <p:cNvGrpSpPr/>
        <p:nvPr/>
      </p:nvGrpSpPr>
      <p:grpSpPr>
        <a:xfrm>
          <a:off x="0" y="0"/>
          <a:ext cx="0" cy="0"/>
          <a:chOff x="0" y="0"/>
          <a:chExt cx="0" cy="0"/>
        </a:xfrm>
      </p:grpSpPr>
      <p:sp>
        <p:nvSpPr>
          <p:cNvPr id="987" name="Google Shape;987;p103"/>
          <p:cNvSpPr txBox="1">
            <a:spLocks noGrp="1"/>
          </p:cNvSpPr>
          <p:nvPr>
            <p:ph type="title"/>
          </p:nvPr>
        </p:nvSpPr>
        <p:spPr>
          <a:xfrm>
            <a:off x="444500" y="95251"/>
            <a:ext cx="10763250" cy="804254"/>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8" name="Google Shape;988;p103"/>
          <p:cNvSpPr txBox="1">
            <a:spLocks noGrp="1"/>
          </p:cNvSpPr>
          <p:nvPr>
            <p:ph type="body" idx="1"/>
          </p:nvPr>
        </p:nvSpPr>
        <p:spPr>
          <a:xfrm>
            <a:off x="838200" y="1825625"/>
            <a:ext cx="5181600" cy="4351338"/>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9" name="Google Shape;989;p103"/>
          <p:cNvSpPr txBox="1">
            <a:spLocks noGrp="1"/>
          </p:cNvSpPr>
          <p:nvPr>
            <p:ph type="body" idx="2"/>
          </p:nvPr>
        </p:nvSpPr>
        <p:spPr>
          <a:xfrm>
            <a:off x="6172200" y="1825625"/>
            <a:ext cx="5181600" cy="4351338"/>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0" name="Google Shape;990;p10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91" name="Google Shape;991;p10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92" name="Google Shape;992;p103"/>
          <p:cNvSpPr txBox="1">
            <a:spLocks noGrp="1"/>
          </p:cNvSpPr>
          <p:nvPr>
            <p:ph type="sldNum" idx="12"/>
          </p:nvPr>
        </p:nvSpPr>
        <p:spPr>
          <a:xfrm>
            <a:off x="9526476" y="6349494"/>
            <a:ext cx="16812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lient Stories 1">
  <p:cSld name="2_Client Stories 1">
    <p:spTree>
      <p:nvGrpSpPr>
        <p:cNvPr id="1" name="Shape 129"/>
        <p:cNvGrpSpPr/>
        <p:nvPr/>
      </p:nvGrpSpPr>
      <p:grpSpPr>
        <a:xfrm>
          <a:off x="0" y="0"/>
          <a:ext cx="0" cy="0"/>
          <a:chOff x="0" y="0"/>
          <a:chExt cx="0" cy="0"/>
        </a:xfrm>
      </p:grpSpPr>
      <p:sp>
        <p:nvSpPr>
          <p:cNvPr id="130" name="Google Shape;130;p34"/>
          <p:cNvSpPr/>
          <p:nvPr/>
        </p:nvSpPr>
        <p:spPr>
          <a:xfrm>
            <a:off x="6096000" y="0"/>
            <a:ext cx="6096000" cy="6858000"/>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1" name="Google Shape;131;p34"/>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4"/>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34"/>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4" name="Google Shape;134;p34"/>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5"/>
        <p:cNvGrpSpPr/>
        <p:nvPr/>
      </p:nvGrpSpPr>
      <p:grpSpPr>
        <a:xfrm>
          <a:off x="0" y="0"/>
          <a:ext cx="0" cy="0"/>
          <a:chOff x="0" y="0"/>
          <a:chExt cx="0" cy="0"/>
        </a:xfrm>
      </p:grpSpPr>
      <p:sp>
        <p:nvSpPr>
          <p:cNvPr id="136" name="Google Shape;136;p35"/>
          <p:cNvSpPr txBox="1">
            <a:spLocks noGrp="1"/>
          </p:cNvSpPr>
          <p:nvPr>
            <p:ph type="title"/>
          </p:nvPr>
        </p:nvSpPr>
        <p:spPr>
          <a:xfrm>
            <a:off x="444500" y="95251"/>
            <a:ext cx="10763250" cy="804254"/>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5"/>
          <p:cNvSpPr txBox="1">
            <a:spLocks noGrp="1"/>
          </p:cNvSpPr>
          <p:nvPr>
            <p:ph type="body" idx="1"/>
          </p:nvPr>
        </p:nvSpPr>
        <p:spPr>
          <a:xfrm>
            <a:off x="603250" y="1101969"/>
            <a:ext cx="10699750" cy="4826021"/>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3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9" name="Google Shape;139;p3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0" name="Google Shape;140;p35"/>
          <p:cNvSpPr txBox="1">
            <a:spLocks noGrp="1"/>
          </p:cNvSpPr>
          <p:nvPr>
            <p:ph type="sldNum" idx="12"/>
          </p:nvPr>
        </p:nvSpPr>
        <p:spPr>
          <a:xfrm>
            <a:off x="9526476" y="6349494"/>
            <a:ext cx="16812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35000">
              <a:srgbClr val="FFFFFF"/>
            </a:gs>
            <a:gs pos="100000">
              <a:schemeClr val="accent6"/>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44500" y="95251"/>
            <a:ext cx="10763250" cy="804254"/>
          </a:xfrm>
          <a:prstGeom prst="rect">
            <a:avLst/>
          </a:prstGeom>
          <a:noFill/>
          <a:ln>
            <a:noFill/>
          </a:ln>
        </p:spPr>
        <p:txBody>
          <a:bodyPr spcFirstLastPara="1" wrap="square" lIns="0" tIns="45700" rIns="0" bIns="45700" anchor="ctr" anchorCtr="0">
            <a:noAutofit/>
          </a:bodyPr>
          <a:lstStyle>
            <a:lvl1pPr marR="0" lvl="0" algn="l" rtl="0">
              <a:lnSpc>
                <a:spcPct val="90000"/>
              </a:lnSpc>
              <a:spcBef>
                <a:spcPts val="0"/>
              </a:spcBef>
              <a:spcAft>
                <a:spcPts val="0"/>
              </a:spcAft>
              <a:buClr>
                <a:srgbClr val="5C5F61"/>
              </a:buClr>
              <a:buSzPts val="3200"/>
              <a:buFont typeface="DM Sans Medium"/>
              <a:buNone/>
              <a:defRPr sz="3200" b="1" i="0" u="none" strike="noStrike" cap="none">
                <a:solidFill>
                  <a:srgbClr val="5C5F61"/>
                </a:solidFill>
                <a:latin typeface="DM Sans Medium"/>
                <a:ea typeface="DM Sans Medium"/>
                <a:cs typeface="DM Sans Medium"/>
                <a:sym typeface="DM Sans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sldNum" idx="12"/>
          </p:nvPr>
        </p:nvSpPr>
        <p:spPr>
          <a:xfrm>
            <a:off x="9526476" y="6349494"/>
            <a:ext cx="168127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 name="Google Shape;12;p27"/>
          <p:cNvSpPr txBox="1">
            <a:spLocks noGrp="1"/>
          </p:cNvSpPr>
          <p:nvPr>
            <p:ph type="body" idx="1"/>
          </p:nvPr>
        </p:nvSpPr>
        <p:spPr>
          <a:xfrm>
            <a:off x="603250" y="1101969"/>
            <a:ext cx="10699750" cy="4826021"/>
          </a:xfrm>
          <a:prstGeom prst="rect">
            <a:avLst/>
          </a:prstGeom>
          <a:noFill/>
          <a:ln>
            <a:noFill/>
          </a:ln>
        </p:spPr>
        <p:txBody>
          <a:bodyPr spcFirstLastPara="1" wrap="square" lIns="0" tIns="45700" rIns="0" bIns="45700" anchor="t" anchorCtr="0">
            <a:noAutofit/>
          </a:bodyPr>
          <a:lstStyle>
            <a:lvl1pPr marL="457200" marR="0" lvl="0" indent="-381000" algn="l" rtl="0">
              <a:lnSpc>
                <a:spcPct val="11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10000"/>
              </a:lnSpc>
              <a:spcBef>
                <a:spcPts val="33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10000"/>
              </a:lnSpc>
              <a:spcBef>
                <a:spcPts val="333"/>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10000"/>
              </a:lnSpc>
              <a:spcBef>
                <a:spcPts val="25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10000"/>
              </a:lnSpc>
              <a:spcBef>
                <a:spcPts val="2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3" name="Google Shape;13;p27" descr="A picture containing application&#10;&#10;Description automatically generated"/>
          <p:cNvPicPr preferRelativeResize="0"/>
          <p:nvPr/>
        </p:nvPicPr>
        <p:blipFill rotWithShape="1">
          <a:blip r:embed="rId76">
            <a:alphaModFix/>
          </a:blip>
          <a:srcRect l="4896" t="64002" r="4838" b="4745"/>
          <a:stretch/>
        </p:blipFill>
        <p:spPr>
          <a:xfrm>
            <a:off x="11133886" y="6578771"/>
            <a:ext cx="842095" cy="1473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56">
          <p15:clr>
            <a:srgbClr val="F26B43"/>
          </p15:clr>
        </p15:guide>
        <p15:guide id="2" pos="336">
          <p15:clr>
            <a:srgbClr val="F26B43"/>
          </p15:clr>
        </p15:guide>
        <p15:guide id="3" pos="8544">
          <p15:clr>
            <a:srgbClr val="F26B43"/>
          </p15:clr>
        </p15:guide>
        <p15:guide id="4" orient="horz" pos="72">
          <p15:clr>
            <a:srgbClr val="F26B43"/>
          </p15:clr>
        </p15:guide>
        <p15:guide id="5" orient="horz" pos="648">
          <p15:clr>
            <a:srgbClr val="F26B43"/>
          </p15:clr>
        </p15:guide>
        <p15:guide id="6" pos="456">
          <p15:clr>
            <a:srgbClr val="F26B43"/>
          </p15:clr>
        </p15:guide>
        <p15:guide id="7" orient="horz" pos="437">
          <p15:clr>
            <a:srgbClr val="F26B43"/>
          </p15:clr>
        </p15:guide>
        <p15:guide id="8" pos="9024">
          <p15:clr>
            <a:srgbClr val="F26B43"/>
          </p15:clr>
        </p15:guide>
        <p15:guide id="9" orient="horz" pos="4968">
          <p15:clr>
            <a:srgbClr val="F26B43"/>
          </p15:clr>
        </p15:guide>
        <p15:guide id="10" orient="horz" pos="44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stoptb.org/dhthub/practicalguide.asp"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dr.who.int/publications/i/item/determining-the-local-calibration-of-computer-assisted-detection-(cad)-thresholds-and-other-parameters?sfvrsn=86f4bad0_14"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1"/>
          <p:cNvSpPr txBox="1">
            <a:spLocks noGrp="1"/>
          </p:cNvSpPr>
          <p:nvPr>
            <p:ph type="body" idx="1"/>
          </p:nvPr>
        </p:nvSpPr>
        <p:spPr>
          <a:xfrm>
            <a:off x="1601967" y="4326641"/>
            <a:ext cx="9297945" cy="1136068"/>
          </a:xfrm>
          <a:prstGeom prst="rect">
            <a:avLst/>
          </a:prstGeom>
          <a:noFill/>
          <a:ln>
            <a:noFill/>
          </a:ln>
        </p:spPr>
        <p:txBody>
          <a:bodyPr spcFirstLastPara="1" wrap="square" lIns="0" tIns="45700" rIns="0" bIns="45700" anchor="b" anchorCtr="0">
            <a:noAutofit/>
          </a:bodyPr>
          <a:lstStyle/>
          <a:p>
            <a:pPr marL="0" lvl="0" indent="0" algn="l" rtl="0">
              <a:lnSpc>
                <a:spcPct val="110000"/>
              </a:lnSpc>
              <a:spcBef>
                <a:spcPts val="0"/>
              </a:spcBef>
              <a:spcAft>
                <a:spcPts val="0"/>
              </a:spcAft>
              <a:buClr>
                <a:schemeClr val="dk1"/>
              </a:buClr>
              <a:buSzPts val="3200"/>
              <a:buFont typeface="DM Sans"/>
              <a:buNone/>
            </a:pPr>
            <a:r>
              <a:t>Introduction au choix du seuil</a:t>
            </a:r>
          </a:p>
        </p:txBody>
      </p:sp>
      <p:sp>
        <p:nvSpPr>
          <p:cNvPr id="999" name="Google Shape;999;p1"/>
          <p:cNvSpPr txBox="1">
            <a:spLocks noGrp="1"/>
          </p:cNvSpPr>
          <p:nvPr>
            <p:ph type="body" idx="2"/>
          </p:nvPr>
        </p:nvSpPr>
        <p:spPr>
          <a:xfrm>
            <a:off x="1167811" y="5499767"/>
            <a:ext cx="4445631" cy="653998"/>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chemeClr val="lt1"/>
              </a:buClr>
              <a:buSzPts val="4000"/>
              <a:buFont typeface="DM Sans Medium"/>
              <a:buNone/>
              <a:defRPr b="1"/>
            </a:pPr>
            <a:r>
              <a:t>MODULE 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105"/>
          <p:cNvSpPr txBox="1">
            <a:spLocks noGrp="1"/>
          </p:cNvSpPr>
          <p:nvPr>
            <p:ph type="title"/>
          </p:nvPr>
        </p:nvSpPr>
        <p:spPr>
          <a:xfrm>
            <a:off x="557784" y="246888"/>
            <a:ext cx="10317004" cy="89164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CCC73"/>
              </a:buClr>
              <a:buSzPts val="3600"/>
              <a:buFont typeface="DM Sans Medium"/>
              <a:buNone/>
              <a:defRPr>
                <a:solidFill>
                  <a:srgbClr val="30303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defRPr>
            </a:pPr>
            <a:r>
              <a:rPr sz="3200"/>
              <a:t>Facteurs qui influencent les performances de la DAO</a:t>
            </a:r>
            <a:endParaRPr sz="3200">
              <a:solidFill>
                <a:srgbClr val="303030"/>
              </a:solidFill>
            </a:endParaRPr>
          </a:p>
        </p:txBody>
      </p:sp>
      <p:sp>
        <p:nvSpPr>
          <p:cNvPr id="1186" name="Google Shape;1186;p105"/>
          <p:cNvSpPr txBox="1">
            <a:spLocks noGrp="1"/>
          </p:cNvSpPr>
          <p:nvPr>
            <p:ph type="body" idx="1"/>
          </p:nvPr>
        </p:nvSpPr>
        <p:spPr>
          <a:xfrm>
            <a:off x="557784" y="1209792"/>
            <a:ext cx="9521088" cy="4438416"/>
          </a:xfrm>
          <a:prstGeom prst="rect">
            <a:avLst/>
          </a:prstGeom>
          <a:noFill/>
          <a:ln>
            <a:noFill/>
          </a:ln>
        </p:spPr>
        <p:txBody>
          <a:bodyPr spcFirstLastPara="1" wrap="square" lIns="0" tIns="45700" rIns="0" bIns="45700" anchor="t" anchorCtr="0">
            <a:noAutofit/>
          </a:bodyPr>
          <a:lstStyle/>
          <a:p>
            <a:pPr marL="685800" lvl="0" indent="-457200" algn="l" rtl="0">
              <a:lnSpc>
                <a:spcPct val="100000"/>
              </a:lnSpc>
              <a:spcBef>
                <a:spcPts val="1800"/>
              </a:spcBef>
              <a:spcAft>
                <a:spcPts val="0"/>
              </a:spcAft>
              <a:buClr>
                <a:srgbClr val="5C5F61"/>
              </a:buClr>
              <a:buSzPts val="2800"/>
              <a:buFont typeface="Arial"/>
              <a:buChar char="•"/>
            </a:pPr>
            <a:r>
              <a:rPr sz="2400"/>
              <a:t>Taux de prévalence sous-jacent de la tuberculose </a:t>
            </a:r>
          </a:p>
          <a:p>
            <a:pPr marL="685800" lvl="0" indent="-457200" algn="l" rtl="0">
              <a:lnSpc>
                <a:spcPct val="100000"/>
              </a:lnSpc>
              <a:spcBef>
                <a:spcPts val="1800"/>
              </a:spcBef>
              <a:spcAft>
                <a:spcPts val="0"/>
              </a:spcAft>
              <a:buClr>
                <a:srgbClr val="5C5F61"/>
              </a:buClr>
              <a:buSzPts val="2800"/>
              <a:buFont typeface="Arial"/>
              <a:buChar char="•"/>
            </a:pPr>
            <a:r>
              <a:rPr sz="2400"/>
              <a:t>Présentation de la tuberculose chez les personnes atteintes</a:t>
            </a:r>
          </a:p>
          <a:p>
            <a:pPr marL="1143000" lvl="1" indent="-457200" algn="l" rtl="0">
              <a:lnSpc>
                <a:spcPct val="100000"/>
              </a:lnSpc>
              <a:spcBef>
                <a:spcPts val="1800"/>
              </a:spcBef>
              <a:spcAft>
                <a:spcPts val="0"/>
              </a:spcAft>
              <a:buSzPts val="2800"/>
              <a:buFont typeface="Arial"/>
              <a:buChar char="•"/>
            </a:pPr>
            <a:r>
              <a:rPr sz="2000"/>
              <a:t>Antécédents de tuberculose</a:t>
            </a:r>
          </a:p>
          <a:p>
            <a:pPr marL="1143000" lvl="1" indent="-457200" algn="l" rtl="0">
              <a:lnSpc>
                <a:spcPct val="100000"/>
              </a:lnSpc>
              <a:spcBef>
                <a:spcPts val="1800"/>
              </a:spcBef>
              <a:spcAft>
                <a:spcPts val="0"/>
              </a:spcAft>
              <a:buSzPts val="2800"/>
              <a:buFont typeface="Arial"/>
              <a:buChar char="•"/>
            </a:pPr>
            <a:r>
              <a:rPr sz="2000"/>
              <a:t>Co-morbidités (VIH, diabète)</a:t>
            </a:r>
          </a:p>
          <a:p>
            <a:pPr marL="685800" lvl="0" indent="-457200" algn="l" rtl="0">
              <a:lnSpc>
                <a:spcPct val="100000"/>
              </a:lnSpc>
              <a:spcBef>
                <a:spcPts val="1800"/>
              </a:spcBef>
              <a:spcAft>
                <a:spcPts val="0"/>
              </a:spcAft>
              <a:buClr>
                <a:srgbClr val="5C5F61"/>
              </a:buClr>
              <a:buSzPts val="2800"/>
              <a:buFont typeface="Arial"/>
              <a:buChar char="•"/>
            </a:pPr>
            <a:r>
              <a:rPr sz="2400"/>
              <a:t>Prévalence et proportion d’autres maladies pulmonaires</a:t>
            </a:r>
          </a:p>
          <a:p>
            <a:pPr marL="1143000" lvl="1" indent="-457200" algn="l" rtl="0">
              <a:lnSpc>
                <a:spcPct val="100000"/>
              </a:lnSpc>
              <a:spcBef>
                <a:spcPts val="1800"/>
              </a:spcBef>
              <a:spcAft>
                <a:spcPts val="0"/>
              </a:spcAft>
              <a:buSzPts val="2800"/>
              <a:buFont typeface="Arial"/>
              <a:buChar char="•"/>
            </a:pPr>
            <a:r>
              <a:rPr sz="2000"/>
              <a:t>Silicose, COVID-19</a:t>
            </a:r>
          </a:p>
          <a:p>
            <a:pPr marL="685800" lvl="0" indent="-457200" algn="l" rtl="0">
              <a:lnSpc>
                <a:spcPct val="100000"/>
              </a:lnSpc>
              <a:spcBef>
                <a:spcPts val="1800"/>
              </a:spcBef>
              <a:spcAft>
                <a:spcPts val="0"/>
              </a:spcAft>
              <a:buSzPts val="2800"/>
              <a:buFont typeface="Arial"/>
              <a:buChar char="•"/>
            </a:pPr>
            <a:r>
              <a:rPr sz="2400"/>
              <a:t>Prévalence des facteurs de risque de tuberculose au sein de populations spécifiques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gf20e544ea2_0_2"/>
          <p:cNvSpPr txBox="1">
            <a:spLocks noGrp="1"/>
          </p:cNvSpPr>
          <p:nvPr>
            <p:ph type="title"/>
          </p:nvPr>
        </p:nvSpPr>
        <p:spPr>
          <a:xfrm>
            <a:off x="561150" y="246888"/>
            <a:ext cx="11069700" cy="89160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CCC73"/>
              </a:buClr>
              <a:buSzPts val="3600"/>
              <a:buFont typeface="DM Sans Medium"/>
              <a:buNone/>
              <a:defRPr>
                <a:solidFill>
                  <a:srgbClr val="303030"/>
                </a:solidFill>
              </a:defRPr>
            </a:pPr>
            <a:r>
              <a:rPr sz="3200"/>
              <a:t>Facteurs qui influencent les performances de la DAO</a:t>
            </a:r>
            <a:endParaRPr sz="3200">
              <a:solidFill>
                <a:srgbClr val="303030"/>
              </a:solidFill>
            </a:endParaRPr>
          </a:p>
        </p:txBody>
      </p:sp>
      <p:sp>
        <p:nvSpPr>
          <p:cNvPr id="1193" name="Google Shape;1193;gf20e544ea2_0_2"/>
          <p:cNvSpPr txBox="1">
            <a:spLocks noGrp="1"/>
          </p:cNvSpPr>
          <p:nvPr>
            <p:ph type="body" idx="1"/>
          </p:nvPr>
        </p:nvSpPr>
        <p:spPr>
          <a:xfrm>
            <a:off x="892454" y="1138488"/>
            <a:ext cx="8635859" cy="2815115"/>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1200"/>
              </a:spcBef>
              <a:spcAft>
                <a:spcPts val="0"/>
              </a:spcAft>
              <a:buClr>
                <a:srgbClr val="5C5F61"/>
              </a:buClr>
              <a:buSzPts val="2900"/>
              <a:buNone/>
              <a:defRPr sz="2400"/>
            </a:pPr>
            <a:r>
              <a:rPr sz="2000" b="1"/>
              <a:t>Les performances de la DAO</a:t>
            </a:r>
            <a:r>
              <a:rPr sz="2000"/>
              <a:t> </a:t>
            </a:r>
            <a:r>
              <a:rPr sz="2000" b="1"/>
              <a:t>varient selon les différentes populations démographiques et d’utilisation. </a:t>
            </a:r>
          </a:p>
          <a:p>
            <a:pPr marL="0" lvl="0" indent="0" algn="l" rtl="0">
              <a:lnSpc>
                <a:spcPct val="120000"/>
              </a:lnSpc>
              <a:spcBef>
                <a:spcPts val="1800"/>
              </a:spcBef>
              <a:spcAft>
                <a:spcPts val="0"/>
              </a:spcAft>
              <a:buClr>
                <a:srgbClr val="5C5F61"/>
              </a:buClr>
              <a:buSzPts val="3300"/>
              <a:buNone/>
              <a:defRPr sz="2400"/>
            </a:pPr>
            <a:r>
              <a:rPr sz="2000"/>
              <a:t>Les performances de la DAO au sein d’une population donnée sont donc </a:t>
            </a:r>
            <a:r>
              <a:rPr sz="2000" b="1"/>
              <a:t>impossible à prédire avec précision,</a:t>
            </a:r>
            <a:r>
              <a:rPr sz="2000"/>
              <a:t> car elles dépendront d’une combinaison de facteurs. </a:t>
            </a:r>
            <a:endParaRPr/>
          </a:p>
          <a:p>
            <a:pPr marL="0" lvl="0" indent="0" algn="l" rtl="0">
              <a:lnSpc>
                <a:spcPct val="120000"/>
              </a:lnSpc>
              <a:spcBef>
                <a:spcPts val="1800"/>
              </a:spcBef>
              <a:spcAft>
                <a:spcPts val="0"/>
              </a:spcAft>
              <a:buClr>
                <a:srgbClr val="5C5F61"/>
              </a:buClr>
              <a:buSzPts val="3300"/>
              <a:buNone/>
              <a:defRPr sz="2400"/>
            </a:pPr>
            <a:r>
              <a:rPr sz="2000" b="1"/>
              <a:t>Des variations individuelles des performances de la DAO</a:t>
            </a:r>
            <a:r>
              <a:rPr sz="2000"/>
              <a:t> peuvent également survenir.</a:t>
            </a:r>
            <a:endParaRPr sz="2000" b="1"/>
          </a:p>
        </p:txBody>
      </p:sp>
      <p:sp>
        <p:nvSpPr>
          <p:cNvPr id="1194" name="Google Shape;1194;gf20e544ea2_0_2"/>
          <p:cNvSpPr txBox="1"/>
          <p:nvPr/>
        </p:nvSpPr>
        <p:spPr>
          <a:xfrm>
            <a:off x="892454" y="4902185"/>
            <a:ext cx="9868312" cy="1107965"/>
          </a:xfrm>
          <a:prstGeom prst="rect">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b" anchorCtr="0">
            <a:spAutoFit/>
          </a:bodyPr>
          <a:lstStyle/>
          <a:p>
            <a:pPr marL="0" marR="0" lvl="0" indent="0" algn="l" rtl="0">
              <a:lnSpc>
                <a:spcPct val="100000"/>
              </a:lnSpc>
              <a:spcBef>
                <a:spcPts val="1200"/>
              </a:spcBef>
              <a:spcAft>
                <a:spcPts val="1200"/>
              </a:spcAft>
              <a:buClr>
                <a:srgbClr val="000000"/>
              </a:buClr>
              <a:buSzPts val="2000"/>
              <a:buFont typeface="Arial"/>
              <a:buNone/>
              <a:defRPr sz="2400" b="1">
                <a:solidFill>
                  <a:schemeClr val="lt1"/>
                </a:solidFill>
                <a:latin typeface="Arial"/>
                <a:ea typeface="Arial"/>
                <a:cs typeface="Arial"/>
                <a:sym typeface="Arial"/>
              </a:defRPr>
            </a:pPr>
            <a:r>
              <a:rPr sz="2000"/>
              <a:t>La meilleure façon de choisir un score seuil qui mènera à un résultat programmatique souhaité est de collecter des données opérationnelles locales. </a:t>
            </a:r>
            <a:endParaRPr sz="1600" b="1"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gf8fa47defb_0_24"/>
          <p:cNvSpPr txBox="1">
            <a:spLocks noGrp="1"/>
          </p:cNvSpPr>
          <p:nvPr>
            <p:ph type="title"/>
          </p:nvPr>
        </p:nvSpPr>
        <p:spPr>
          <a:xfrm>
            <a:off x="444500" y="95251"/>
            <a:ext cx="10763100" cy="8043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1800"/>
              <a:buNone/>
            </a:pPr>
            <a:r>
              <a:rPr sz="2800">
                <a:solidFill>
                  <a:srgbClr val="0CCC73"/>
                </a:solidFill>
              </a:rPr>
              <a:t>Note : </a:t>
            </a:r>
            <a:r>
              <a:rPr sz="2800"/>
              <a:t>changement des performances entre les différentes versions</a:t>
            </a:r>
          </a:p>
        </p:txBody>
      </p:sp>
      <p:sp>
        <p:nvSpPr>
          <p:cNvPr id="1201" name="Google Shape;1201;gf8fa47defb_0_24"/>
          <p:cNvSpPr txBox="1">
            <a:spLocks noGrp="1"/>
          </p:cNvSpPr>
          <p:nvPr>
            <p:ph type="body" idx="1"/>
          </p:nvPr>
        </p:nvSpPr>
        <p:spPr>
          <a:xfrm>
            <a:off x="920275" y="953825"/>
            <a:ext cx="10240200" cy="804300"/>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500"/>
              </a:spcBef>
              <a:spcAft>
                <a:spcPts val="0"/>
              </a:spcAft>
              <a:buSzPts val="1800"/>
              <a:buNone/>
              <a:defRPr sz="1900"/>
            </a:pPr>
            <a:r>
              <a:rPr sz="1800"/>
              <a:t>Les résultats préliminaires d’une étude comparant la version 6 et la version 7 de CAD4TB montrent que la </a:t>
            </a:r>
            <a:r>
              <a:rPr sz="1800" b="1"/>
              <a:t>version 7 a considérablement dépassé la version 6 </a:t>
            </a:r>
            <a:r>
              <a:rPr sz="1800"/>
              <a:t>par rapport à la norme de référence Xpert.</a:t>
            </a:r>
          </a:p>
        </p:txBody>
      </p:sp>
      <p:graphicFrame>
        <p:nvGraphicFramePr>
          <p:cNvPr id="1202" name="Google Shape;1202;gf8fa47defb_0_24"/>
          <p:cNvGraphicFramePr/>
          <p:nvPr>
            <p:extLst>
              <p:ext uri="{D42A27DB-BD31-4B8C-83A1-F6EECF244321}">
                <p14:modId xmlns:p14="http://schemas.microsoft.com/office/powerpoint/2010/main" val="155810504"/>
              </p:ext>
            </p:extLst>
          </p:nvPr>
        </p:nvGraphicFramePr>
        <p:xfrm>
          <a:off x="171450" y="2371936"/>
          <a:ext cx="3581400" cy="3712450"/>
        </p:xfrm>
        <a:graphic>
          <a:graphicData uri="http://schemas.openxmlformats.org/drawingml/2006/table">
            <a:tbl>
              <a:tblPr>
                <a:noFill/>
                <a:tableStyleId>{6124719E-698B-4F69-9DEB-A0D338F0E3BD}</a:tableStyleId>
              </a:tblPr>
              <a:tblGrid>
                <a:gridCol w="619125">
                  <a:extLst>
                    <a:ext uri="{9D8B030D-6E8A-4147-A177-3AD203B41FA5}">
                      <a16:colId xmlns:a16="http://schemas.microsoft.com/office/drawing/2014/main" val="20000"/>
                    </a:ext>
                  </a:extLst>
                </a:gridCol>
                <a:gridCol w="1114425">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gridCol w="895350">
                  <a:extLst>
                    <a:ext uri="{9D8B030D-6E8A-4147-A177-3AD203B41FA5}">
                      <a16:colId xmlns:a16="http://schemas.microsoft.com/office/drawing/2014/main" val="20003"/>
                    </a:ext>
                  </a:extLst>
                </a:gridCol>
              </a:tblGrid>
              <a:tr h="712450">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dirty="0"/>
                        <a:t> </a:t>
                      </a:r>
                      <a:endParaRPr sz="1200" u="none" strike="noStrike" cap="none" dirty="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a:t>Score d’anomalie</a:t>
                      </a:r>
                      <a:endParaRPr sz="12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a:t>Sensibilité</a:t>
                      </a:r>
                      <a:endParaRPr sz="12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a:t>Xpert enregistré</a:t>
                      </a:r>
                      <a:endParaRPr sz="12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00000">
                <a:tc rowSpan="3">
                  <a:txBody>
                    <a:bodyPr/>
                    <a:lstStyle/>
                    <a:p>
                      <a:pPr marL="0" marR="0" lvl="0" indent="0" algn="ctr" rtl="0">
                        <a:lnSpc>
                          <a:spcPct val="115000"/>
                        </a:lnSpc>
                        <a:spcBef>
                          <a:spcPts val="0"/>
                        </a:spcBef>
                        <a:spcAft>
                          <a:spcPts val="0"/>
                        </a:spcAft>
                        <a:buClr>
                          <a:srgbClr val="000000"/>
                        </a:buClr>
                        <a:buSzPts val="1400"/>
                        <a:buFont typeface="Arial"/>
                        <a:buNone/>
                        <a:defRPr sz="1400"/>
                      </a:pPr>
                      <a:r>
                        <a:rPr sz="1200"/>
                        <a:t> </a:t>
                      </a:r>
                      <a:endParaRPr sz="1200" u="none" strike="noStrike" cap="none"/>
                    </a:p>
                    <a:p>
                      <a:pPr marL="0" marR="0" lvl="0" indent="0" algn="ctr" rtl="0">
                        <a:lnSpc>
                          <a:spcPct val="115000"/>
                        </a:lnSpc>
                        <a:spcBef>
                          <a:spcPts val="1200"/>
                        </a:spcBef>
                        <a:spcAft>
                          <a:spcPts val="0"/>
                        </a:spcAft>
                        <a:buClr>
                          <a:srgbClr val="000000"/>
                        </a:buClr>
                        <a:buSzPts val="1400"/>
                        <a:buFont typeface="Arial"/>
                        <a:buNone/>
                        <a:defRPr sz="1400"/>
                      </a:pPr>
                      <a:r>
                        <a:rPr sz="1200"/>
                        <a:t>V6 </a:t>
                      </a:r>
                      <a:endParaRPr sz="12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5DCE4"/>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a:t>50</a:t>
                      </a:r>
                      <a:endParaRPr sz="12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5DCE4"/>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a:t>0,97</a:t>
                      </a:r>
                      <a:endParaRPr sz="12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5DCE4"/>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a:t>0,3</a:t>
                      </a:r>
                      <a:endParaRPr sz="12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5DCE4"/>
                    </a:solidFill>
                  </a:tcPr>
                </a:tc>
                <a:extLst>
                  <a:ext uri="{0D108BD9-81ED-4DB2-BD59-A6C34878D82A}">
                    <a16:rowId xmlns:a16="http://schemas.microsoft.com/office/drawing/2014/main" val="10001"/>
                  </a:ext>
                </a:extLst>
              </a:tr>
              <a:tr h="500000">
                <a:tc vMerge="1">
                  <a:txBody>
                    <a:bodyPr/>
                    <a:lstStyle/>
                    <a:p>
                      <a:endParaRPr lang="es-ES"/>
                    </a:p>
                  </a:txBody>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a:t>60</a:t>
                      </a:r>
                      <a:endParaRPr sz="12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5DCE4"/>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a:t>0,92</a:t>
                      </a:r>
                      <a:endParaRPr sz="12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5DCE4"/>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a:t>0,43</a:t>
                      </a:r>
                      <a:endParaRPr sz="12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5DCE4"/>
                    </a:solidFill>
                  </a:tcPr>
                </a:tc>
                <a:extLst>
                  <a:ext uri="{0D108BD9-81ED-4DB2-BD59-A6C34878D82A}">
                    <a16:rowId xmlns:a16="http://schemas.microsoft.com/office/drawing/2014/main" val="10002"/>
                  </a:ext>
                </a:extLst>
              </a:tr>
              <a:tr h="500000">
                <a:tc vMerge="1">
                  <a:txBody>
                    <a:bodyPr/>
                    <a:lstStyle/>
                    <a:p>
                      <a:endParaRPr lang="es-ES"/>
                    </a:p>
                  </a:txBody>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dirty="0"/>
                        <a:t>70</a:t>
                      </a:r>
                      <a:endParaRPr sz="1200" u="none" strike="noStrike" cap="none" dirty="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5DCE4"/>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a:t>0,8</a:t>
                      </a:r>
                      <a:endParaRPr sz="12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5DCE4"/>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a:t>0,55</a:t>
                      </a:r>
                      <a:endParaRPr sz="12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5DCE4"/>
                    </a:solidFill>
                  </a:tcPr>
                </a:tc>
                <a:extLst>
                  <a:ext uri="{0D108BD9-81ED-4DB2-BD59-A6C34878D82A}">
                    <a16:rowId xmlns:a16="http://schemas.microsoft.com/office/drawing/2014/main" val="10003"/>
                  </a:ext>
                </a:extLst>
              </a:tr>
              <a:tr h="500000">
                <a:tc rowSpan="3">
                  <a:txBody>
                    <a:bodyPr/>
                    <a:lstStyle/>
                    <a:p>
                      <a:pPr marL="0" marR="0" lvl="0" indent="0" algn="ctr" rtl="0">
                        <a:lnSpc>
                          <a:spcPct val="115000"/>
                        </a:lnSpc>
                        <a:spcBef>
                          <a:spcPts val="0"/>
                        </a:spcBef>
                        <a:spcAft>
                          <a:spcPts val="0"/>
                        </a:spcAft>
                        <a:buClr>
                          <a:srgbClr val="000000"/>
                        </a:buClr>
                        <a:buSzPts val="1400"/>
                        <a:buFont typeface="Arial"/>
                        <a:buNone/>
                        <a:defRPr sz="1400"/>
                      </a:pPr>
                      <a:r>
                        <a:rPr sz="1200"/>
                        <a:t> </a:t>
                      </a:r>
                      <a:endParaRPr sz="1200" u="none" strike="noStrike" cap="none"/>
                    </a:p>
                    <a:p>
                      <a:pPr marL="0" marR="0" lvl="0" indent="0" algn="ctr" rtl="0">
                        <a:lnSpc>
                          <a:spcPct val="115000"/>
                        </a:lnSpc>
                        <a:spcBef>
                          <a:spcPts val="1200"/>
                        </a:spcBef>
                        <a:spcAft>
                          <a:spcPts val="0"/>
                        </a:spcAft>
                        <a:buClr>
                          <a:srgbClr val="000000"/>
                        </a:buClr>
                        <a:buSzPts val="1400"/>
                        <a:buFont typeface="Arial"/>
                        <a:buNone/>
                        <a:defRPr sz="1400"/>
                      </a:pPr>
                      <a:r>
                        <a:rPr sz="1200"/>
                        <a:t>V7</a:t>
                      </a:r>
                      <a:endParaRPr sz="12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a:t>50</a:t>
                      </a:r>
                      <a:endParaRPr sz="12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a:t>0,9</a:t>
                      </a:r>
                      <a:endParaRPr sz="12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a:t>0,52</a:t>
                      </a:r>
                      <a:endParaRPr sz="12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4"/>
                  </a:ext>
                </a:extLst>
              </a:tr>
              <a:tr h="500000">
                <a:tc vMerge="1">
                  <a:txBody>
                    <a:bodyPr/>
                    <a:lstStyle/>
                    <a:p>
                      <a:endParaRPr lang="es-ES"/>
                    </a:p>
                  </a:txBody>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a:t>60</a:t>
                      </a:r>
                      <a:endParaRPr sz="12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a:t>0,88</a:t>
                      </a:r>
                      <a:endParaRPr sz="12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a:t>0,55</a:t>
                      </a:r>
                      <a:endParaRPr sz="12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5"/>
                  </a:ext>
                </a:extLst>
              </a:tr>
              <a:tr h="500000">
                <a:tc vMerge="1">
                  <a:txBody>
                    <a:bodyPr/>
                    <a:lstStyle/>
                    <a:p>
                      <a:endParaRPr lang="es-ES"/>
                    </a:p>
                  </a:txBody>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a:t>70</a:t>
                      </a:r>
                      <a:endParaRPr sz="12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a:t>0,85</a:t>
                      </a:r>
                      <a:endParaRPr sz="12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Clr>
                          <a:srgbClr val="000000"/>
                        </a:buClr>
                        <a:buSzPts val="1400"/>
                        <a:buFont typeface="Arial"/>
                        <a:buNone/>
                        <a:defRPr sz="1400"/>
                      </a:pPr>
                      <a:r>
                        <a:rPr sz="1200" dirty="0"/>
                        <a:t>0,59</a:t>
                      </a:r>
                      <a:endParaRPr sz="1200" u="none" strike="noStrike" cap="none" dirty="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6"/>
                  </a:ext>
                </a:extLst>
              </a:tr>
            </a:tbl>
          </a:graphicData>
        </a:graphic>
      </p:graphicFrame>
      <p:pic>
        <p:nvPicPr>
          <p:cNvPr id="1203" name="Google Shape;1203;gf8fa47defb_0_24"/>
          <p:cNvPicPr preferRelativeResize="0"/>
          <p:nvPr/>
        </p:nvPicPr>
        <p:blipFill rotWithShape="1">
          <a:blip r:embed="rId3">
            <a:alphaModFix/>
          </a:blip>
          <a:srcRect/>
          <a:stretch/>
        </p:blipFill>
        <p:spPr>
          <a:xfrm>
            <a:off x="4086227" y="2177435"/>
            <a:ext cx="7780516" cy="38728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10"/>
          <p:cNvSpPr txBox="1">
            <a:spLocks noGrp="1"/>
          </p:cNvSpPr>
          <p:nvPr>
            <p:ph type="title"/>
          </p:nvPr>
        </p:nvSpPr>
        <p:spPr>
          <a:xfrm>
            <a:off x="5019675" y="3429000"/>
            <a:ext cx="6781386" cy="944478"/>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034279"/>
              </a:buClr>
              <a:buSzPts val="2800"/>
              <a:buFont typeface="DM Sans Medium"/>
              <a:buNone/>
            </a:pPr>
            <a:r>
              <a:t>COMMENT SÉLECTIONNER UN SCORE SEUIL ADAPTÉ AU CONTEXTE LOCAL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11"/>
          <p:cNvSpPr txBox="1">
            <a:spLocks noGrp="1"/>
          </p:cNvSpPr>
          <p:nvPr>
            <p:ph type="title"/>
          </p:nvPr>
        </p:nvSpPr>
        <p:spPr>
          <a:xfrm>
            <a:off x="570071" y="389496"/>
            <a:ext cx="8956743" cy="599336"/>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563B5"/>
              </a:buClr>
              <a:buSzPts val="3600"/>
              <a:buFont typeface="DM Sans Medium"/>
              <a:buNone/>
            </a:pPr>
            <a:r>
              <a:rPr sz="3200"/>
              <a:t>Comment choisir un score seuil</a:t>
            </a:r>
          </a:p>
        </p:txBody>
      </p:sp>
      <p:sp>
        <p:nvSpPr>
          <p:cNvPr id="1214" name="Google Shape;1214;p11"/>
          <p:cNvSpPr txBox="1">
            <a:spLocks noGrp="1"/>
          </p:cNvSpPr>
          <p:nvPr>
            <p:ph type="body" idx="1"/>
          </p:nvPr>
        </p:nvSpPr>
        <p:spPr>
          <a:xfrm>
            <a:off x="570075" y="988825"/>
            <a:ext cx="8574000" cy="52620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1200"/>
              </a:spcBef>
              <a:spcAft>
                <a:spcPts val="0"/>
              </a:spcAft>
              <a:buClr>
                <a:srgbClr val="5C5F61"/>
              </a:buClr>
              <a:buSzPts val="3676"/>
              <a:buNone/>
              <a:defRPr sz="2200"/>
            </a:pPr>
            <a:r>
              <a:rPr sz="2000"/>
              <a:t>La sélection d’un score seuil approprié est souvent décrite comme un défi. </a:t>
            </a:r>
          </a:p>
          <a:p>
            <a:pPr marL="0" lvl="0" indent="0" algn="l" rtl="0">
              <a:lnSpc>
                <a:spcPct val="100000"/>
              </a:lnSpc>
              <a:spcBef>
                <a:spcPts val="1200"/>
              </a:spcBef>
              <a:spcAft>
                <a:spcPts val="0"/>
              </a:spcAft>
              <a:buClr>
                <a:srgbClr val="5C5F61"/>
              </a:buClr>
              <a:buSzPts val="2811"/>
              <a:buNone/>
              <a:defRPr sz="2200" b="1"/>
            </a:pPr>
            <a:r>
              <a:rPr sz="2000"/>
              <a:t>Il n’est pas possible de sélectionner un score seuil s’appliquant à tous les produits de DAO, aux différentes versions logicielles d’un même produit de DAO et aux différents cas d’utilisation, et qui soit également capable de fournir les mêmes résultats.</a:t>
            </a:r>
          </a:p>
          <a:p>
            <a:pPr marL="342900" lvl="1" indent="-342900" algn="l" rtl="0">
              <a:lnSpc>
                <a:spcPct val="100000"/>
              </a:lnSpc>
              <a:spcBef>
                <a:spcPts val="1200"/>
              </a:spcBef>
              <a:spcAft>
                <a:spcPts val="0"/>
              </a:spcAft>
              <a:buClr>
                <a:srgbClr val="5C5F61"/>
              </a:buClr>
              <a:buSzPts val="2378"/>
              <a:buFont typeface="Arial"/>
              <a:buChar char="•"/>
              <a:defRPr sz="2200"/>
            </a:pPr>
            <a:r>
              <a:rPr sz="2000"/>
              <a:t>Chaque produit de DAO est développé différemment - une radiographie attribuée 30 (ou 0,3) par un produit de DAO n’est pas aussi susceptible d’avoir la tuberculose qu’une radiographie attribuée 30 par un autre.</a:t>
            </a:r>
          </a:p>
          <a:p>
            <a:pPr marL="342900" lvl="1" indent="-342900" algn="l" rtl="0">
              <a:lnSpc>
                <a:spcPct val="100000"/>
              </a:lnSpc>
              <a:spcBef>
                <a:spcPts val="1200"/>
              </a:spcBef>
              <a:spcAft>
                <a:spcPts val="0"/>
              </a:spcAft>
              <a:buClr>
                <a:srgbClr val="5C5F61"/>
              </a:buClr>
              <a:buSzPts val="2378"/>
              <a:buFont typeface="Arial"/>
              <a:buChar char="•"/>
              <a:defRPr sz="2200"/>
            </a:pPr>
            <a:r>
              <a:rPr sz="2000"/>
              <a:t>Chaque produit de DAO fonctionne différemment dans différentes sous-populations (ex : les personnes âgées, le VIH+), en fonction des données utilisées pour le développer. </a:t>
            </a:r>
          </a:p>
          <a:p>
            <a:pPr marL="342900" lvl="1" indent="-342900" algn="l" rtl="0">
              <a:lnSpc>
                <a:spcPct val="100000"/>
              </a:lnSpc>
              <a:spcBef>
                <a:spcPts val="1200"/>
              </a:spcBef>
              <a:spcAft>
                <a:spcPts val="0"/>
              </a:spcAft>
              <a:buClr>
                <a:srgbClr val="5C5F61"/>
              </a:buClr>
              <a:buSzPts val="2378"/>
              <a:buFont typeface="Arial"/>
              <a:buChar char="•"/>
              <a:defRPr sz="2200"/>
            </a:pPr>
            <a:r>
              <a:rPr sz="2000"/>
              <a:t>Les différentes versions d’un même produit peuvent même être développées différemment et fonctionner différemment dans différentes sous-populations.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Google Shape;1219;p12"/>
          <p:cNvSpPr txBox="1">
            <a:spLocks noGrp="1"/>
          </p:cNvSpPr>
          <p:nvPr>
            <p:ph type="title"/>
          </p:nvPr>
        </p:nvSpPr>
        <p:spPr>
          <a:xfrm>
            <a:off x="570071" y="389496"/>
            <a:ext cx="8956743" cy="599336"/>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563B5"/>
              </a:buClr>
              <a:buSzPts val="3600"/>
              <a:buFont typeface="DM Sans Medium"/>
              <a:buNone/>
            </a:pPr>
            <a:r>
              <a:rPr sz="3200"/>
              <a:t>Comment choisir un score seuil</a:t>
            </a:r>
          </a:p>
        </p:txBody>
      </p:sp>
      <p:sp>
        <p:nvSpPr>
          <p:cNvPr id="1220" name="Google Shape;1220;p12"/>
          <p:cNvSpPr txBox="1">
            <a:spLocks noGrp="1"/>
          </p:cNvSpPr>
          <p:nvPr>
            <p:ph type="body" idx="1"/>
          </p:nvPr>
        </p:nvSpPr>
        <p:spPr>
          <a:xfrm>
            <a:off x="570071" y="1138733"/>
            <a:ext cx="10018416" cy="5262066"/>
          </a:xfrm>
          <a:prstGeom prst="rect">
            <a:avLst/>
          </a:prstGeom>
          <a:noFill/>
          <a:ln>
            <a:noFill/>
          </a:ln>
        </p:spPr>
        <p:txBody>
          <a:bodyPr spcFirstLastPara="1" wrap="square" lIns="0" tIns="45700" rIns="0" bIns="45700" anchor="t" anchorCtr="0">
            <a:normAutofit lnSpcReduction="10000"/>
          </a:bodyPr>
          <a:lstStyle/>
          <a:p>
            <a:pPr marL="0" lvl="0" indent="0" algn="l" rtl="0">
              <a:lnSpc>
                <a:spcPct val="110000"/>
              </a:lnSpc>
              <a:spcBef>
                <a:spcPts val="1200"/>
              </a:spcBef>
              <a:spcAft>
                <a:spcPts val="0"/>
              </a:spcAft>
              <a:buClr>
                <a:srgbClr val="5C5F61"/>
              </a:buClr>
              <a:buSzPct val="108107"/>
              <a:buNone/>
              <a:defRPr sz="2600"/>
            </a:pPr>
            <a:r>
              <a:rPr sz="2000"/>
              <a:t>Il existe quatre stratégies principales pour sélectionner un score seuil :</a:t>
            </a:r>
          </a:p>
          <a:p>
            <a:pPr marL="457200" lvl="1" indent="-444843" algn="l" rtl="0">
              <a:lnSpc>
                <a:spcPct val="110000"/>
              </a:lnSpc>
              <a:spcBef>
                <a:spcPts val="1200"/>
              </a:spcBef>
              <a:spcAft>
                <a:spcPts val="0"/>
              </a:spcAft>
              <a:buClr>
                <a:srgbClr val="5C5F61"/>
              </a:buClr>
              <a:buSzPct val="108108"/>
              <a:buFont typeface="Arial"/>
              <a:buAutoNum type="arabicPeriod"/>
            </a:pPr>
            <a:r>
              <a:rPr sz="1800"/>
              <a:t>Définissez-le et oubliez-le</a:t>
            </a:r>
            <a:endParaRPr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endParaRPr>
          </a:p>
          <a:p>
            <a:pPr marL="457200" lvl="1" indent="-444843" algn="l" rtl="0">
              <a:lnSpc>
                <a:spcPct val="110000"/>
              </a:lnSpc>
              <a:spcBef>
                <a:spcPts val="1200"/>
              </a:spcBef>
              <a:spcAft>
                <a:spcPts val="0"/>
              </a:spcAft>
              <a:buClr>
                <a:srgbClr val="5C5F61"/>
              </a:buClr>
              <a:buSzPct val="108107"/>
              <a:buFont typeface="Arial"/>
              <a:buAutoNum type="arabicPeriod"/>
              <a:def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defRPr>
            </a:pPr>
            <a:r>
              <a:rPr sz="1800"/>
              <a:t>Ajustement réactif</a:t>
            </a:r>
            <a:endParaRPr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endParaRPr>
          </a:p>
          <a:p>
            <a:pPr marL="457200" lvl="1" indent="-444843" algn="l" rtl="0">
              <a:lnSpc>
                <a:spcPct val="110000"/>
              </a:lnSpc>
              <a:spcBef>
                <a:spcPts val="1200"/>
              </a:spcBef>
              <a:spcAft>
                <a:spcPts val="0"/>
              </a:spcAft>
              <a:buClr>
                <a:srgbClr val="5C5F61"/>
              </a:buClr>
              <a:buSzPct val="108107"/>
              <a:buFont typeface="Arial"/>
              <a:buAutoNum type="arabicPeriod"/>
              <a:def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defRPr>
            </a:pPr>
            <a:r>
              <a:rPr sz="1800"/>
              <a:t>Calibrage itératif du score seuil (CISS)</a:t>
            </a:r>
            <a:endParaRPr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endParaRPr>
          </a:p>
          <a:p>
            <a:pPr marL="457200" lvl="1" indent="-444843" algn="l" rtl="0">
              <a:lnSpc>
                <a:spcPct val="110000"/>
              </a:lnSpc>
              <a:spcBef>
                <a:spcPts val="1200"/>
              </a:spcBef>
              <a:spcAft>
                <a:spcPts val="0"/>
              </a:spcAft>
              <a:buClr>
                <a:srgbClr val="5C5F61"/>
              </a:buClr>
              <a:buSzPct val="108107"/>
              <a:buFont typeface="Arial"/>
              <a:buAutoNum type="arabicPeriod"/>
              <a:def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defRPr>
            </a:pPr>
            <a:r>
              <a:rPr sz="1800"/>
              <a:t>Étude complète d’étalonnage de la DAO (boîte à outils « TDR »)</a:t>
            </a:r>
            <a:endParaRPr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endParaRPr>
          </a:p>
          <a:p>
            <a:pPr marL="914400" lvl="0" indent="0" algn="l" rtl="0">
              <a:lnSpc>
                <a:spcPct val="110000"/>
              </a:lnSpc>
              <a:spcBef>
                <a:spcPts val="1200"/>
              </a:spcBef>
              <a:spcAft>
                <a:spcPts val="0"/>
              </a:spcAft>
              <a:buNone/>
            </a:pPr>
            <a:br>
              <a:rPr lang="en-GB" sz="2000"/>
            </a:br>
            <a:endParaRPr sz="800"/>
          </a:p>
          <a:p>
            <a:pPr marL="0" lvl="1" indent="0" algn="l" rtl="0">
              <a:lnSpc>
                <a:spcPct val="110000"/>
              </a:lnSpc>
              <a:spcBef>
                <a:spcPts val="1200"/>
              </a:spcBef>
              <a:spcAft>
                <a:spcPts val="0"/>
              </a:spcAft>
              <a:buClr>
                <a:srgbClr val="5C5F61"/>
              </a:buClr>
              <a:buSzPct val="108108"/>
              <a:buNone/>
            </a:pPr>
            <a:r>
              <a:rPr sz="1800"/>
              <a:t>La stratégie la plus appropriée à utiliser dépend de la disponibilité des ressources, telles que :</a:t>
            </a:r>
          </a:p>
          <a:p>
            <a:pPr marL="342900" lvl="1" indent="-330543" algn="l" rtl="0">
              <a:lnSpc>
                <a:spcPct val="110000"/>
              </a:lnSpc>
              <a:spcBef>
                <a:spcPts val="1200"/>
              </a:spcBef>
              <a:spcAft>
                <a:spcPts val="0"/>
              </a:spcAft>
              <a:buClr>
                <a:srgbClr val="5C5F61"/>
              </a:buClr>
              <a:buSzPct val="108108"/>
              <a:buFont typeface="Arial"/>
              <a:buChar char="•"/>
            </a:pPr>
            <a:r>
              <a:rPr sz="1800"/>
              <a:t>Personnel avec les bonnes compétences</a:t>
            </a:r>
          </a:p>
          <a:p>
            <a:pPr marL="342900" lvl="1" indent="-330543" algn="l" rtl="0">
              <a:lnSpc>
                <a:spcPct val="110000"/>
              </a:lnSpc>
              <a:spcBef>
                <a:spcPts val="1200"/>
              </a:spcBef>
              <a:spcAft>
                <a:spcPts val="0"/>
              </a:spcAft>
              <a:buClr>
                <a:srgbClr val="5C5F61"/>
              </a:buClr>
              <a:buSzPct val="108108"/>
              <a:buFont typeface="Arial"/>
              <a:buChar char="•"/>
            </a:pPr>
            <a:r>
              <a:rPr sz="1800"/>
              <a:t>Période de disponibilité</a:t>
            </a:r>
          </a:p>
          <a:p>
            <a:pPr marL="342900" lvl="1" indent="-330543" algn="l" rtl="0">
              <a:lnSpc>
                <a:spcPct val="110000"/>
              </a:lnSpc>
              <a:spcBef>
                <a:spcPts val="1200"/>
              </a:spcBef>
              <a:spcAft>
                <a:spcPts val="0"/>
              </a:spcAft>
              <a:buClr>
                <a:srgbClr val="5C5F61"/>
              </a:buClr>
              <a:buSzPct val="108108"/>
              <a:buFont typeface="Arial"/>
              <a:buChar char="•"/>
            </a:pPr>
            <a:r>
              <a:rPr sz="1800"/>
              <a:t>Données </a:t>
            </a:r>
            <a:r>
              <a:rPr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collectées</a:t>
            </a:r>
            <a:endParaRPr sz="1800"/>
          </a:p>
          <a:p>
            <a:pPr marL="342900" lvl="1" indent="-330543" algn="l" rtl="0">
              <a:lnSpc>
                <a:spcPct val="110000"/>
              </a:lnSpc>
              <a:spcBef>
                <a:spcPts val="1200"/>
              </a:spcBef>
              <a:spcAft>
                <a:spcPts val="0"/>
              </a:spcAft>
              <a:buClr>
                <a:srgbClr val="5C5F61"/>
              </a:buClr>
              <a:buSzPct val="108108"/>
              <a:buFont typeface="Arial"/>
              <a:buChar char="•"/>
              <a:def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defRPr>
            </a:pPr>
            <a:r>
              <a:rPr sz="1800"/>
              <a:t>Disponibilité des tests de confirmation</a:t>
            </a:r>
          </a:p>
        </p:txBody>
      </p:sp>
      <p:sp>
        <p:nvSpPr>
          <p:cNvPr id="1221" name="Google Shape;1221;p12"/>
          <p:cNvSpPr txBox="1"/>
          <p:nvPr/>
        </p:nvSpPr>
        <p:spPr>
          <a:xfrm>
            <a:off x="6420042" y="4899701"/>
            <a:ext cx="4949735" cy="1200288"/>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defRPr sz="2000" b="1">
                <a:latin typeface="Arial"/>
                <a:ea typeface="Arial"/>
                <a:cs typeface="Arial"/>
                <a:sym typeface="Arial"/>
              </a:defRPr>
            </a:pPr>
            <a:r>
              <a:rPr sz="1800">
                <a:solidFill>
                  <a:schemeClr val="accent5"/>
                </a:solidFill>
              </a:rPr>
              <a:t>Note : </a:t>
            </a:r>
            <a:r>
              <a:rPr sz="1800">
                <a:solidFill>
                  <a:schemeClr val="dk1"/>
                </a:solidFill>
              </a:rPr>
              <a:t>le score seuil ne peut être modifié que par le fabricant dans le back-end du logiciel de DAO. Le cas échéant, contactez directement le fabricant.</a:t>
            </a:r>
            <a:endParaRPr sz="12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p16"/>
          <p:cNvSpPr txBox="1">
            <a:spLocks noGrp="1"/>
          </p:cNvSpPr>
          <p:nvPr>
            <p:ph type="body" idx="1"/>
          </p:nvPr>
        </p:nvSpPr>
        <p:spPr>
          <a:xfrm>
            <a:off x="1039955" y="912361"/>
            <a:ext cx="10523545" cy="5259749"/>
          </a:xfrm>
          <a:prstGeom prst="rect">
            <a:avLst/>
          </a:prstGeom>
          <a:noFill/>
          <a:ln>
            <a:noFill/>
          </a:ln>
        </p:spPr>
        <p:txBody>
          <a:bodyPr spcFirstLastPara="1" wrap="square" lIns="0" tIns="45700" rIns="0" bIns="45700" anchor="t" anchorCtr="0">
            <a:normAutofit fontScale="92500" lnSpcReduction="20000"/>
          </a:bodyPr>
          <a:lstStyle/>
          <a:p>
            <a:pPr marL="0" lvl="0" indent="0" algn="l" rtl="0">
              <a:lnSpc>
                <a:spcPct val="120000"/>
              </a:lnSpc>
              <a:spcBef>
                <a:spcPts val="0"/>
              </a:spcBef>
              <a:spcAft>
                <a:spcPts val="0"/>
              </a:spcAft>
              <a:buClr>
                <a:srgbClr val="5C5F61"/>
              </a:buClr>
              <a:buSzPct val="100000"/>
              <a:buNone/>
              <a:def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defRPr>
            </a:pPr>
            <a:r>
              <a:rPr sz="2000"/>
              <a:t>La sélection d’un score seuil est conservée pendant toute la durée de la mise en œuvre. </a:t>
            </a:r>
            <a:endParaRPr sz="2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endParaRPr>
          </a:p>
          <a:p>
            <a:pPr marL="0" lvl="0" indent="0" algn="l" rtl="0">
              <a:lnSpc>
                <a:spcPct val="120000"/>
              </a:lnSpc>
              <a:spcBef>
                <a:spcPts val="1200"/>
              </a:spcBef>
              <a:spcAft>
                <a:spcPts val="0"/>
              </a:spcAft>
              <a:buClr>
                <a:srgbClr val="5C5F61"/>
              </a:buClr>
              <a:buSzPct val="100000"/>
              <a:buNone/>
              <a:def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defRPr>
            </a:pPr>
            <a:r>
              <a:rPr sz="2000"/>
              <a:t>Les sources du seuil initial pourraient inclure : </a:t>
            </a:r>
            <a:endParaRPr sz="2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endParaRPr>
          </a:p>
          <a:p>
            <a:pPr marL="646113" lvl="1" indent="-288289" algn="l" rtl="0">
              <a:lnSpc>
                <a:spcPct val="120000"/>
              </a:lnSpc>
              <a:spcBef>
                <a:spcPts val="600"/>
              </a:spcBef>
              <a:spcAft>
                <a:spcPts val="0"/>
              </a:spcAft>
              <a:buClr>
                <a:srgbClr val="5C5F61"/>
              </a:buClr>
              <a:buSzPct val="100000"/>
              <a:buFont typeface="Arial"/>
              <a:buChar char="•"/>
              <a:def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defRPr>
            </a:pPr>
            <a:r>
              <a:rPr sz="1800"/>
              <a:t>Expérience préalable avec des produits de DAO (idéalement, le même produit)</a:t>
            </a:r>
            <a:endParaRPr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endParaRPr>
          </a:p>
          <a:p>
            <a:pPr marL="646113" lvl="1" indent="-288289" algn="l" rtl="0">
              <a:lnSpc>
                <a:spcPct val="120000"/>
              </a:lnSpc>
              <a:spcBef>
                <a:spcPts val="600"/>
              </a:spcBef>
              <a:spcAft>
                <a:spcPts val="0"/>
              </a:spcAft>
              <a:buClr>
                <a:srgbClr val="5C5F61"/>
              </a:buClr>
              <a:buSzPct val="100000"/>
              <a:buFont typeface="Arial"/>
              <a:buChar char="•"/>
              <a:def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defRPr>
            </a:pPr>
            <a:r>
              <a:rPr sz="1800"/>
              <a:t>Recherche en utilisant la documentation sur le système de DAO (idéalement, le même produit et une population similaire)</a:t>
            </a:r>
            <a:endParaRPr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endParaRPr>
          </a:p>
          <a:p>
            <a:pPr marL="646113" lvl="1" indent="-288289" algn="l" rtl="0">
              <a:lnSpc>
                <a:spcPct val="120000"/>
              </a:lnSpc>
              <a:spcBef>
                <a:spcPts val="600"/>
              </a:spcBef>
              <a:spcAft>
                <a:spcPts val="0"/>
              </a:spcAft>
              <a:buClr>
                <a:srgbClr val="5C5F61"/>
              </a:buClr>
              <a:buSzPct val="100000"/>
              <a:buFont typeface="Arial"/>
              <a:buChar char="•"/>
              <a:def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defRPr>
            </a:pPr>
            <a:r>
              <a:rPr sz="1800"/>
              <a:t>Score recommandé ou par défaut du fournisseur du système de DAO</a:t>
            </a:r>
            <a:endParaRPr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endParaRPr>
          </a:p>
          <a:p>
            <a:pPr marL="0" lvl="0" indent="0" algn="l" rtl="0">
              <a:lnSpc>
                <a:spcPct val="120000"/>
              </a:lnSpc>
              <a:spcBef>
                <a:spcPts val="1800"/>
              </a:spcBef>
              <a:spcAft>
                <a:spcPts val="0"/>
              </a:spcAft>
              <a:buClr>
                <a:srgbClr val="5C5F61"/>
              </a:buClr>
              <a:buSzPct val="100000"/>
              <a:buNone/>
              <a:def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defRPr>
            </a:pPr>
            <a:r>
              <a:rPr sz="2000"/>
              <a:t>Cette stratégie repose sur l’hypothèse (improbable) que les performances de la DAO soient les mêmes au sein de la population cible qu’au sein de la population utilisée dans la source de sélection du seuil (ex : l’étude dans la documentation concernant le système de DAO sur laquelle un seuil choisi est basé).</a:t>
            </a:r>
            <a:endParaRPr sz="2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endParaRPr>
          </a:p>
          <a:p>
            <a:pPr marL="0" lvl="0" indent="0" algn="l" rtl="0">
              <a:lnSpc>
                <a:spcPct val="120000"/>
              </a:lnSpc>
              <a:spcBef>
                <a:spcPts val="1800"/>
              </a:spcBef>
              <a:spcAft>
                <a:spcPts val="0"/>
              </a:spcAft>
              <a:buClr>
                <a:srgbClr val="5C5F61"/>
              </a:buClr>
              <a:buSzPct val="100000"/>
              <a:buNone/>
              <a:def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defRPr>
            </a:pPr>
            <a:r>
              <a:rPr sz="2000"/>
              <a:t>Idéalement, les seuils ainsi sélectionnés devraient être optimisés (en utilisant les stratégies précédentes).</a:t>
            </a:r>
            <a:endParaRPr sz="2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endParaRPr>
          </a:p>
          <a:p>
            <a:pPr marL="0" lvl="0" indent="0" algn="l" rtl="0">
              <a:lnSpc>
                <a:spcPct val="120000"/>
              </a:lnSpc>
              <a:spcBef>
                <a:spcPts val="1200"/>
              </a:spcBef>
              <a:spcAft>
                <a:spcPts val="0"/>
              </a:spcAft>
              <a:buClr>
                <a:srgbClr val="5C5F61"/>
              </a:buClr>
              <a:buSzPct val="100000"/>
              <a:buNone/>
              <a:defRPr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defRPr>
            </a:pPr>
            <a:r>
              <a:rPr sz="2000"/>
              <a:t>« Définissez-le et oubliez-le » peut être un compromis pratique si les ressources ne sont pas disponibles. </a:t>
            </a:r>
          </a:p>
        </p:txBody>
      </p:sp>
      <p:sp>
        <p:nvSpPr>
          <p:cNvPr id="1228" name="Google Shape;1228;p1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defRPr b="1"/>
            </a:pPr>
            <a:r>
              <a:rPr sz="3200"/>
              <a:t>Définissez-le et oubliez-le</a:t>
            </a:r>
          </a:p>
        </p:txBody>
      </p:sp>
      <p:sp>
        <p:nvSpPr>
          <p:cNvPr id="1229" name="Google Shape;1229;p16"/>
          <p:cNvSpPr txBox="1"/>
          <p:nvPr/>
        </p:nvSpPr>
        <p:spPr>
          <a:xfrm>
            <a:off x="3048000" y="3275112"/>
            <a:ext cx="609600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pPr>
            <a:r>
              <a:rPr sz="1200"/>
              <a:t> </a:t>
            </a:r>
            <a:endParaRPr sz="12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24"/>
          <p:cNvSpPr txBox="1"/>
          <p:nvPr/>
        </p:nvSpPr>
        <p:spPr>
          <a:xfrm>
            <a:off x="209822" y="3433591"/>
            <a:ext cx="2088505" cy="32931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defRPr sz="1600">
                <a:solidFill>
                  <a:schemeClr val="dk1"/>
                </a:solidFill>
                <a:latin typeface="Arial"/>
                <a:ea typeface="Arial"/>
                <a:cs typeface="Arial"/>
                <a:sym typeface="Arial"/>
              </a:defRPr>
            </a:pPr>
            <a:r>
              <a:t>Les </a:t>
            </a:r>
            <a:r>
              <a:rPr b="1"/>
              <a:t>nouvelles versions </a:t>
            </a:r>
            <a:r>
              <a:t>des logiciels de DAO deviennent rapidement disponibles et nécessitent une évaluation, car le modèle d’IA sous-jacent est probablement différent dans les nouvelles versions. </a:t>
            </a:r>
            <a:endParaRPr b="0" i="0" u="none" strike="noStrike" cap="none">
              <a:solidFill>
                <a:schemeClr val="dk1"/>
              </a:solidFill>
              <a:latin typeface="Arial"/>
              <a:ea typeface="Arial"/>
              <a:cs typeface="Arial"/>
              <a:sym typeface="Arial"/>
            </a:endParaRPr>
          </a:p>
        </p:txBody>
      </p:sp>
      <p:sp>
        <p:nvSpPr>
          <p:cNvPr id="1235" name="Google Shape;1235;p24"/>
          <p:cNvSpPr txBox="1">
            <a:spLocks noGrp="1"/>
          </p:cNvSpPr>
          <p:nvPr>
            <p:ph type="title"/>
          </p:nvPr>
        </p:nvSpPr>
        <p:spPr>
          <a:xfrm>
            <a:off x="678806" y="172283"/>
            <a:ext cx="10568286" cy="97350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ct val="100000"/>
              <a:buFont typeface="Arial"/>
              <a:buNone/>
              <a:defRPr sz="5100"/>
            </a:pPr>
            <a:r>
              <a:rPr sz="4400">
                <a:solidFill>
                  <a:srgbClr val="0CCC73"/>
                </a:solidFill>
              </a:rPr>
              <a:t>Note : </a:t>
            </a:r>
            <a:r>
              <a:rPr sz="4400"/>
              <a:t>lacunes dans la documentation sur la DAO</a:t>
            </a:r>
          </a:p>
        </p:txBody>
      </p:sp>
      <p:sp>
        <p:nvSpPr>
          <p:cNvPr id="1236" name="Google Shape;1236;p24"/>
          <p:cNvSpPr txBox="1"/>
          <p:nvPr/>
        </p:nvSpPr>
        <p:spPr>
          <a:xfrm>
            <a:off x="2662165" y="3533074"/>
            <a:ext cx="2088505"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defRPr sz="1600">
                <a:solidFill>
                  <a:schemeClr val="dk1"/>
                </a:solidFill>
                <a:latin typeface="Arial"/>
                <a:ea typeface="Arial"/>
                <a:cs typeface="Arial"/>
                <a:sym typeface="Arial"/>
              </a:defRPr>
            </a:pPr>
            <a:r>
              <a:t>La capacité de la DAO à détecter les </a:t>
            </a:r>
            <a:r>
              <a:rPr b="1"/>
              <a:t>anomalies non-TB </a:t>
            </a:r>
            <a:r>
              <a:t>n’a pas été validée, même si la capacité des produits à le faire est souvent mentionnée à des fins commerciales. </a:t>
            </a:r>
            <a:endParaRPr b="0" i="0" u="none" strike="noStrike" cap="none">
              <a:solidFill>
                <a:schemeClr val="dk1"/>
              </a:solidFill>
              <a:latin typeface="Arial"/>
              <a:ea typeface="Arial"/>
              <a:cs typeface="Arial"/>
              <a:sym typeface="Arial"/>
            </a:endParaRPr>
          </a:p>
        </p:txBody>
      </p:sp>
      <p:sp>
        <p:nvSpPr>
          <p:cNvPr id="1237" name="Google Shape;1237;p24"/>
          <p:cNvSpPr txBox="1"/>
          <p:nvPr/>
        </p:nvSpPr>
        <p:spPr>
          <a:xfrm>
            <a:off x="7441329" y="3533074"/>
            <a:ext cx="1815762" cy="25545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defRPr sz="1600">
                <a:solidFill>
                  <a:schemeClr val="dk1"/>
                </a:solidFill>
                <a:latin typeface="Arial"/>
                <a:ea typeface="Arial"/>
                <a:cs typeface="Arial"/>
                <a:sym typeface="Arial"/>
              </a:defRPr>
            </a:pPr>
            <a:r>
              <a:t>La performance de la DAO chez </a:t>
            </a:r>
            <a:r>
              <a:rPr b="1"/>
              <a:t>les enfants, les groupes à risque</a:t>
            </a:r>
            <a:r>
              <a:t> et les </a:t>
            </a:r>
            <a:r>
              <a:rPr b="1"/>
              <a:t>populations clés de la tuberculose </a:t>
            </a:r>
            <a:r>
              <a:t>doit être examinée plus en détail. </a:t>
            </a:r>
            <a:endParaRPr b="0" i="0" u="none" strike="noStrike" cap="none">
              <a:solidFill>
                <a:schemeClr val="dk1"/>
              </a:solidFill>
              <a:latin typeface="Arial"/>
              <a:ea typeface="Arial"/>
              <a:cs typeface="Arial"/>
              <a:sym typeface="Arial"/>
            </a:endParaRPr>
          </a:p>
        </p:txBody>
      </p:sp>
      <p:sp>
        <p:nvSpPr>
          <p:cNvPr id="1238" name="Google Shape;1238;p24"/>
          <p:cNvSpPr txBox="1"/>
          <p:nvPr/>
        </p:nvSpPr>
        <p:spPr>
          <a:xfrm>
            <a:off x="9802580" y="3286853"/>
            <a:ext cx="1877184" cy="28007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defRPr sz="1600">
                <a:solidFill>
                  <a:schemeClr val="dk1"/>
                </a:solidFill>
                <a:latin typeface="Arial"/>
                <a:ea typeface="Arial"/>
                <a:cs typeface="Arial"/>
                <a:sym typeface="Arial"/>
              </a:defRPr>
            </a:pPr>
            <a:r>
              <a:t>De nombreuses études sur la documentation des systèmes de DAO sont </a:t>
            </a:r>
            <a:r>
              <a:rPr b="1"/>
              <a:t>menées avec l’implication du fabricant </a:t>
            </a:r>
            <a:r>
              <a:t>et se concentrent sur un produit (CAD4TB) en particulier. </a:t>
            </a:r>
            <a:endParaRPr b="0" i="0" u="none" strike="noStrike" cap="none">
              <a:solidFill>
                <a:schemeClr val="dk1"/>
              </a:solidFill>
              <a:latin typeface="Arial"/>
              <a:ea typeface="Arial"/>
              <a:cs typeface="Arial"/>
              <a:sym typeface="Arial"/>
            </a:endParaRPr>
          </a:p>
        </p:txBody>
      </p:sp>
      <p:sp>
        <p:nvSpPr>
          <p:cNvPr id="1239" name="Google Shape;1239;p24"/>
          <p:cNvSpPr txBox="1"/>
          <p:nvPr/>
        </p:nvSpPr>
        <p:spPr>
          <a:xfrm>
            <a:off x="5157407" y="3286852"/>
            <a:ext cx="1877185" cy="35393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defRPr sz="1600">
                <a:solidFill>
                  <a:schemeClr val="dk1"/>
                </a:solidFill>
                <a:latin typeface="Arial"/>
                <a:ea typeface="Arial"/>
                <a:cs typeface="Arial"/>
                <a:sym typeface="Arial"/>
              </a:defRPr>
            </a:pPr>
            <a:r>
              <a:t>De nombreuses études sont basées sur l’aire située sous la courbe des caractéristiques de fonctionnement du récepteur. Mais des</a:t>
            </a:r>
            <a:r>
              <a:rPr b="1"/>
              <a:t> mesures plus précises et pertinentes pour la mise en œuvre </a:t>
            </a:r>
            <a:r>
              <a:t>devraient être explorées.</a:t>
            </a:r>
            <a:endParaRPr b="0" i="0" u="none" strike="noStrike" cap="none">
              <a:solidFill>
                <a:schemeClr val="dk1"/>
              </a:solidFill>
              <a:latin typeface="Arial"/>
              <a:ea typeface="Arial"/>
              <a:cs typeface="Arial"/>
              <a:sym typeface="Arial"/>
            </a:endParaRPr>
          </a:p>
        </p:txBody>
      </p:sp>
      <p:cxnSp>
        <p:nvCxnSpPr>
          <p:cNvPr id="1240" name="Google Shape;1240;p24"/>
          <p:cNvCxnSpPr/>
          <p:nvPr/>
        </p:nvCxnSpPr>
        <p:spPr>
          <a:xfrm>
            <a:off x="2480201" y="3207258"/>
            <a:ext cx="0" cy="2959955"/>
          </a:xfrm>
          <a:prstGeom prst="straightConnector1">
            <a:avLst/>
          </a:prstGeom>
          <a:noFill/>
          <a:ln w="12700" cap="flat" cmpd="sng">
            <a:solidFill>
              <a:srgbClr val="0CCC73"/>
            </a:solidFill>
            <a:prstDash val="solid"/>
            <a:round/>
            <a:headEnd type="none" w="sm" len="sm"/>
            <a:tailEnd type="none" w="sm" len="sm"/>
          </a:ln>
        </p:spPr>
      </p:cxnSp>
      <p:cxnSp>
        <p:nvCxnSpPr>
          <p:cNvPr id="1241" name="Google Shape;1241;p24"/>
          <p:cNvCxnSpPr/>
          <p:nvPr/>
        </p:nvCxnSpPr>
        <p:spPr>
          <a:xfrm>
            <a:off x="4932456" y="3230887"/>
            <a:ext cx="0" cy="2959955"/>
          </a:xfrm>
          <a:prstGeom prst="straightConnector1">
            <a:avLst/>
          </a:prstGeom>
          <a:noFill/>
          <a:ln w="12700" cap="flat" cmpd="sng">
            <a:solidFill>
              <a:srgbClr val="0CCC73"/>
            </a:solidFill>
            <a:prstDash val="solid"/>
            <a:round/>
            <a:headEnd type="none" w="sm" len="sm"/>
            <a:tailEnd type="none" w="sm" len="sm"/>
          </a:ln>
        </p:spPr>
      </p:cxnSp>
      <p:cxnSp>
        <p:nvCxnSpPr>
          <p:cNvPr id="1242" name="Google Shape;1242;p24"/>
          <p:cNvCxnSpPr/>
          <p:nvPr/>
        </p:nvCxnSpPr>
        <p:spPr>
          <a:xfrm>
            <a:off x="7287729" y="3230887"/>
            <a:ext cx="0" cy="2959955"/>
          </a:xfrm>
          <a:prstGeom prst="straightConnector1">
            <a:avLst/>
          </a:prstGeom>
          <a:noFill/>
          <a:ln w="12700" cap="flat" cmpd="sng">
            <a:solidFill>
              <a:srgbClr val="0CCC73"/>
            </a:solidFill>
            <a:prstDash val="solid"/>
            <a:round/>
            <a:headEnd type="none" w="sm" len="sm"/>
            <a:tailEnd type="none" w="sm" len="sm"/>
          </a:ln>
        </p:spPr>
      </p:cxnSp>
      <p:cxnSp>
        <p:nvCxnSpPr>
          <p:cNvPr id="1243" name="Google Shape;1243;p24"/>
          <p:cNvCxnSpPr/>
          <p:nvPr/>
        </p:nvCxnSpPr>
        <p:spPr>
          <a:xfrm>
            <a:off x="9529835" y="3286852"/>
            <a:ext cx="0" cy="2959955"/>
          </a:xfrm>
          <a:prstGeom prst="straightConnector1">
            <a:avLst/>
          </a:prstGeom>
          <a:noFill/>
          <a:ln w="12700" cap="flat" cmpd="sng">
            <a:solidFill>
              <a:srgbClr val="0CCC73"/>
            </a:solidFill>
            <a:prstDash val="solid"/>
            <a:round/>
            <a:headEnd type="none" w="sm" len="sm"/>
            <a:tailEnd type="none" w="sm" len="sm"/>
          </a:ln>
        </p:spPr>
      </p:cxnSp>
      <p:pic>
        <p:nvPicPr>
          <p:cNvPr id="1244" name="Google Shape;1244;p24" descr="Web design with solid fill"/>
          <p:cNvPicPr preferRelativeResize="0"/>
          <p:nvPr/>
        </p:nvPicPr>
        <p:blipFill rotWithShape="1">
          <a:blip r:embed="rId3">
            <a:alphaModFix/>
          </a:blip>
          <a:srcRect/>
          <a:stretch/>
        </p:blipFill>
        <p:spPr>
          <a:xfrm>
            <a:off x="796874" y="2316487"/>
            <a:ext cx="914400" cy="914400"/>
          </a:xfrm>
          <a:prstGeom prst="rect">
            <a:avLst/>
          </a:prstGeom>
          <a:noFill/>
          <a:ln>
            <a:noFill/>
          </a:ln>
        </p:spPr>
      </p:pic>
      <p:pic>
        <p:nvPicPr>
          <p:cNvPr id="1245" name="Google Shape;1245;p24" descr="Lungs with virus with solid fill"/>
          <p:cNvPicPr preferRelativeResize="0"/>
          <p:nvPr/>
        </p:nvPicPr>
        <p:blipFill rotWithShape="1">
          <a:blip r:embed="rId4">
            <a:alphaModFix/>
          </a:blip>
          <a:srcRect/>
          <a:stretch/>
        </p:blipFill>
        <p:spPr>
          <a:xfrm>
            <a:off x="3297619" y="2372452"/>
            <a:ext cx="914400" cy="914400"/>
          </a:xfrm>
          <a:prstGeom prst="rect">
            <a:avLst/>
          </a:prstGeom>
          <a:noFill/>
          <a:ln>
            <a:noFill/>
          </a:ln>
        </p:spPr>
      </p:pic>
      <p:pic>
        <p:nvPicPr>
          <p:cNvPr id="1246" name="Google Shape;1246;p24" descr="Scatterplot with solid fill"/>
          <p:cNvPicPr preferRelativeResize="0"/>
          <p:nvPr/>
        </p:nvPicPr>
        <p:blipFill rotWithShape="1">
          <a:blip r:embed="rId5">
            <a:alphaModFix/>
          </a:blip>
          <a:srcRect/>
          <a:stretch/>
        </p:blipFill>
        <p:spPr>
          <a:xfrm>
            <a:off x="5596309" y="2372452"/>
            <a:ext cx="914400" cy="914400"/>
          </a:xfrm>
          <a:prstGeom prst="rect">
            <a:avLst/>
          </a:prstGeom>
          <a:noFill/>
          <a:ln>
            <a:noFill/>
          </a:ln>
        </p:spPr>
      </p:pic>
      <p:pic>
        <p:nvPicPr>
          <p:cNvPr id="1247" name="Google Shape;1247;p24" descr="Group of people with solid fill"/>
          <p:cNvPicPr preferRelativeResize="0"/>
          <p:nvPr/>
        </p:nvPicPr>
        <p:blipFill rotWithShape="1">
          <a:blip r:embed="rId6">
            <a:alphaModFix/>
          </a:blip>
          <a:srcRect/>
          <a:stretch/>
        </p:blipFill>
        <p:spPr>
          <a:xfrm>
            <a:off x="7894999" y="2395725"/>
            <a:ext cx="914400" cy="914400"/>
          </a:xfrm>
          <a:prstGeom prst="rect">
            <a:avLst/>
          </a:prstGeom>
          <a:noFill/>
          <a:ln>
            <a:noFill/>
          </a:ln>
        </p:spPr>
      </p:pic>
      <p:pic>
        <p:nvPicPr>
          <p:cNvPr id="1248" name="Google Shape;1248;p24" descr="Head with gears with solid fill"/>
          <p:cNvPicPr preferRelativeResize="0"/>
          <p:nvPr/>
        </p:nvPicPr>
        <p:blipFill rotWithShape="1">
          <a:blip r:embed="rId7">
            <a:alphaModFix/>
          </a:blip>
          <a:srcRect/>
          <a:stretch/>
        </p:blipFill>
        <p:spPr>
          <a:xfrm>
            <a:off x="10283972" y="2372452"/>
            <a:ext cx="914400" cy="914400"/>
          </a:xfrm>
          <a:prstGeom prst="rect">
            <a:avLst/>
          </a:prstGeom>
          <a:noFill/>
          <a:ln>
            <a:noFill/>
          </a:ln>
        </p:spPr>
      </p:pic>
      <p:sp>
        <p:nvSpPr>
          <p:cNvPr id="1249" name="Google Shape;1249;p24"/>
          <p:cNvSpPr txBox="1"/>
          <p:nvPr/>
        </p:nvSpPr>
        <p:spPr>
          <a:xfrm>
            <a:off x="282602" y="1358704"/>
            <a:ext cx="1097279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defRPr>
                <a:solidFill>
                  <a:srgbClr val="000000"/>
                </a:solidFill>
                <a:latin typeface="Arial"/>
                <a:ea typeface="Arial"/>
                <a:cs typeface="Arial"/>
                <a:sym typeface="Arial"/>
              </a:defRPr>
            </a:pPr>
            <a:r>
              <a:rPr sz="1800"/>
              <a:t>S’il est envisagé d’utiliser la documentation sur la DAO pour sélectionner le score seuil initial, il est important de connaître plusieurs limites </a:t>
            </a:r>
            <a:r>
              <a:rPr sz="1200"/>
              <a:t>:</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15"/>
          <p:cNvSpPr txBox="1">
            <a:spLocks noGrp="1"/>
          </p:cNvSpPr>
          <p:nvPr>
            <p:ph type="body" idx="1"/>
          </p:nvPr>
        </p:nvSpPr>
        <p:spPr>
          <a:xfrm>
            <a:off x="1006836" y="857251"/>
            <a:ext cx="6917963" cy="58263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1200"/>
              </a:spcBef>
              <a:spcAft>
                <a:spcPts val="0"/>
              </a:spcAft>
              <a:buClr>
                <a:srgbClr val="5C5F61"/>
              </a:buClr>
              <a:buSzPts val="2297"/>
              <a:buNone/>
              <a:defRPr sz="2400"/>
            </a:pPr>
            <a:r>
              <a:rPr sz="2000"/>
              <a:t>Ajustement d’un score seuil déjà sélectionné (par exemple, celui recommandé par le fabricant) par petits incréments en réaction à la survenue de résultats indésirables</a:t>
            </a:r>
          </a:p>
          <a:p>
            <a:pPr marL="531813" lvl="1" indent="-170814" algn="l" rtl="0">
              <a:lnSpc>
                <a:spcPct val="100000"/>
              </a:lnSpc>
              <a:spcBef>
                <a:spcPts val="1200"/>
              </a:spcBef>
              <a:spcAft>
                <a:spcPts val="0"/>
              </a:spcAft>
              <a:buClr>
                <a:srgbClr val="5C5F61"/>
              </a:buClr>
              <a:buSzPts val="2000"/>
              <a:buFont typeface="Arial"/>
              <a:buChar char="•"/>
              <a:defRPr sz="2000"/>
            </a:pPr>
            <a:r>
              <a:rPr sz="1800"/>
              <a:t>Résultats indésirables : par exemple, la DAO ne prend pas en compte un grand nombre de personnes atteintes de tuberculose, ou le taux de confirmation des tests est faible. </a:t>
            </a:r>
            <a:endParaRPr sz="2000"/>
          </a:p>
          <a:p>
            <a:pPr marL="284163" lvl="0" indent="-263843" algn="l" rtl="0">
              <a:lnSpc>
                <a:spcPct val="100000"/>
              </a:lnSpc>
              <a:spcBef>
                <a:spcPts val="1200"/>
              </a:spcBef>
              <a:spcAft>
                <a:spcPts val="0"/>
              </a:spcAft>
              <a:buClr>
                <a:srgbClr val="5C5F61"/>
              </a:buClr>
              <a:buSzPts val="2400"/>
              <a:buFont typeface="Arial"/>
              <a:buChar char="•"/>
              <a:defRPr sz="2400"/>
            </a:pPr>
            <a:r>
              <a:rPr sz="2000"/>
              <a:t>Réalisé </a:t>
            </a:r>
            <a:r>
              <a:rPr sz="2000" b="1"/>
              <a:t>en parallèle</a:t>
            </a:r>
            <a:r>
              <a:rPr sz="2000"/>
              <a:t> à la mise en œuvre</a:t>
            </a:r>
          </a:p>
          <a:p>
            <a:pPr marL="284163" lvl="0" indent="-263843" algn="l" rtl="0">
              <a:lnSpc>
                <a:spcPct val="100000"/>
              </a:lnSpc>
              <a:spcBef>
                <a:spcPts val="1200"/>
              </a:spcBef>
              <a:spcAft>
                <a:spcPts val="0"/>
              </a:spcAft>
              <a:buClr>
                <a:srgbClr val="5C5F61"/>
              </a:buClr>
              <a:buSzPts val="2400"/>
              <a:buFont typeface="Arial"/>
              <a:buChar char="•"/>
              <a:defRPr sz="2400"/>
            </a:pPr>
            <a:r>
              <a:rPr sz="2000"/>
              <a:t>Similaire au CISS mais </a:t>
            </a:r>
            <a:r>
              <a:rPr sz="2000" b="1"/>
              <a:t>sans méthodologie statistique concrète </a:t>
            </a:r>
            <a:r>
              <a:rPr sz="2000"/>
              <a:t>et donc potentiellement moins précis </a:t>
            </a:r>
          </a:p>
          <a:p>
            <a:pPr marL="284163" lvl="0" indent="-263843" algn="l" rtl="0">
              <a:lnSpc>
                <a:spcPct val="100000"/>
              </a:lnSpc>
              <a:spcBef>
                <a:spcPts val="1200"/>
              </a:spcBef>
              <a:spcAft>
                <a:spcPts val="0"/>
              </a:spcAft>
              <a:buClr>
                <a:srgbClr val="5C5F61"/>
              </a:buClr>
              <a:buSzPts val="2400"/>
              <a:buFont typeface="Arial"/>
              <a:buChar char="•"/>
              <a:defRPr sz="2400"/>
            </a:pPr>
            <a:r>
              <a:rPr sz="2000"/>
              <a:t>Nécessite </a:t>
            </a:r>
            <a:r>
              <a:rPr sz="2000" b="1"/>
              <a:t>moins d’expertise statistique</a:t>
            </a:r>
            <a:r>
              <a:rPr sz="2000"/>
              <a:t> que les stratégies précédentes </a:t>
            </a:r>
          </a:p>
          <a:p>
            <a:pPr marL="0" lvl="0" indent="0" algn="l" rtl="0">
              <a:lnSpc>
                <a:spcPct val="100000"/>
              </a:lnSpc>
              <a:spcBef>
                <a:spcPts val="1200"/>
              </a:spcBef>
              <a:spcAft>
                <a:spcPts val="0"/>
              </a:spcAft>
              <a:buClr>
                <a:srgbClr val="5C5F61"/>
              </a:buClr>
              <a:buSzPts val="2400"/>
              <a:buNone/>
            </a:pPr>
            <a:endParaRPr sz="2000"/>
          </a:p>
          <a:p>
            <a:pPr marL="0" lvl="0" indent="0" algn="l" rtl="0">
              <a:lnSpc>
                <a:spcPct val="100000"/>
              </a:lnSpc>
              <a:spcBef>
                <a:spcPts val="1200"/>
              </a:spcBef>
              <a:spcAft>
                <a:spcPts val="0"/>
              </a:spcAft>
              <a:buClr>
                <a:srgbClr val="5C5F61"/>
              </a:buClr>
              <a:buSzPts val="2400"/>
              <a:buNone/>
            </a:pPr>
            <a:endParaRPr sz="2000"/>
          </a:p>
        </p:txBody>
      </p:sp>
      <p:sp>
        <p:nvSpPr>
          <p:cNvPr id="1255" name="Google Shape;1255;p15"/>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defRPr b="1"/>
            </a:pPr>
            <a:r>
              <a:rPr sz="3200"/>
              <a:t>Ajustement réactif </a:t>
            </a:r>
          </a:p>
        </p:txBody>
      </p:sp>
      <p:sp>
        <p:nvSpPr>
          <p:cNvPr id="1256" name="Google Shape;1256;p15"/>
          <p:cNvSpPr txBox="1"/>
          <p:nvPr/>
        </p:nvSpPr>
        <p:spPr>
          <a:xfrm>
            <a:off x="8095251" y="1928858"/>
            <a:ext cx="3308245" cy="2277506"/>
          </a:xfrm>
          <a:prstGeom prst="rect">
            <a:avLst/>
          </a:prstGeom>
          <a:solidFill>
            <a:schemeClr val="lt1"/>
          </a:solidFill>
          <a:ln w="127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defRPr sz="1800">
                <a:solidFill>
                  <a:schemeClr val="dk1"/>
                </a:solidFill>
                <a:latin typeface="Arial"/>
                <a:ea typeface="Arial"/>
                <a:cs typeface="Arial"/>
                <a:sym typeface="Arial"/>
              </a:defRPr>
            </a:pPr>
            <a:r>
              <a:rPr sz="1600"/>
              <a:t>Informations démographiques et cliniques sur les participants</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1800"/>
              <a:buFont typeface="Arial"/>
              <a:buChar char="•"/>
              <a:defRPr sz="1800">
                <a:solidFill>
                  <a:schemeClr val="dk1"/>
                </a:solidFill>
                <a:latin typeface="Arial"/>
                <a:ea typeface="Arial"/>
                <a:cs typeface="Arial"/>
                <a:sym typeface="Arial"/>
              </a:defRPr>
            </a:pPr>
            <a:r>
              <a:rPr sz="1600"/>
              <a:t>Radiographie digitale du thorax</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1800"/>
              <a:buFont typeface="Arial"/>
              <a:buChar char="•"/>
              <a:defRPr sz="1800">
                <a:solidFill>
                  <a:schemeClr val="dk1"/>
                </a:solidFill>
                <a:latin typeface="Arial"/>
                <a:ea typeface="Arial"/>
                <a:cs typeface="Arial"/>
                <a:sym typeface="Arial"/>
              </a:defRPr>
            </a:pPr>
            <a:r>
              <a:rPr sz="1600"/>
              <a:t>Score DAO </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1800"/>
              <a:buFont typeface="Arial"/>
              <a:buChar char="•"/>
              <a:defRPr sz="1800">
                <a:solidFill>
                  <a:schemeClr val="dk1"/>
                </a:solidFill>
                <a:latin typeface="Arial"/>
                <a:ea typeface="Arial"/>
                <a:cs typeface="Arial"/>
                <a:sym typeface="Arial"/>
              </a:defRPr>
            </a:pPr>
            <a:r>
              <a:rPr sz="1600"/>
              <a:t>Données de test de diagnostic de confirmation (ex : résultats Xpert)</a:t>
            </a:r>
            <a:endParaRPr sz="1200" b="0" i="0" u="none" strike="noStrike" cap="none">
              <a:solidFill>
                <a:srgbClr val="000000"/>
              </a:solidFill>
              <a:latin typeface="Arial"/>
              <a:ea typeface="Arial"/>
              <a:cs typeface="Arial"/>
              <a:sym typeface="Arial"/>
            </a:endParaRPr>
          </a:p>
        </p:txBody>
      </p:sp>
      <p:sp>
        <p:nvSpPr>
          <p:cNvPr id="1257" name="Google Shape;1257;p15"/>
          <p:cNvSpPr txBox="1"/>
          <p:nvPr/>
        </p:nvSpPr>
        <p:spPr>
          <a:xfrm>
            <a:off x="8095251" y="1559558"/>
            <a:ext cx="26796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b="1">
                <a:solidFill>
                  <a:srgbClr val="076BE6"/>
                </a:solidFill>
                <a:latin typeface="Arial"/>
                <a:ea typeface="Arial"/>
                <a:cs typeface="Arial"/>
                <a:sym typeface="Arial"/>
              </a:defRPr>
            </a:pPr>
            <a:r>
              <a:rPr sz="1600"/>
              <a:t>Données requises : </a:t>
            </a:r>
            <a:endParaRPr sz="1200" b="0" i="0" u="none" strike="noStrike" cap="none">
              <a:solidFill>
                <a:srgbClr val="076BE6"/>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2"/>
        <p:cNvGrpSpPr/>
        <p:nvPr/>
      </p:nvGrpSpPr>
      <p:grpSpPr>
        <a:xfrm>
          <a:off x="0" y="0"/>
          <a:ext cx="0" cy="0"/>
          <a:chOff x="0" y="0"/>
          <a:chExt cx="0" cy="0"/>
        </a:xfrm>
      </p:grpSpPr>
      <p:sp>
        <p:nvSpPr>
          <p:cNvPr id="1263" name="Google Shape;1263;p14"/>
          <p:cNvSpPr txBox="1">
            <a:spLocks noGrp="1"/>
          </p:cNvSpPr>
          <p:nvPr>
            <p:ph type="body" idx="1"/>
          </p:nvPr>
        </p:nvSpPr>
        <p:spPr>
          <a:xfrm>
            <a:off x="1020500" y="983900"/>
            <a:ext cx="6321204" cy="6018900"/>
          </a:xfrm>
          <a:prstGeom prst="rect">
            <a:avLst/>
          </a:prstGeom>
          <a:noFill/>
          <a:ln>
            <a:noFill/>
          </a:ln>
        </p:spPr>
        <p:txBody>
          <a:bodyPr spcFirstLastPara="1" wrap="square" lIns="0" tIns="45700" rIns="0" bIns="45700" anchor="t" anchorCtr="0">
            <a:normAutofit/>
          </a:bodyPr>
          <a:lstStyle/>
          <a:p>
            <a:pPr marL="0" lvl="0" indent="0" algn="l" rtl="0">
              <a:lnSpc>
                <a:spcPct val="110000"/>
              </a:lnSpc>
              <a:spcBef>
                <a:spcPts val="0"/>
              </a:spcBef>
              <a:spcAft>
                <a:spcPts val="0"/>
              </a:spcAft>
              <a:buClr>
                <a:srgbClr val="5C5F61"/>
              </a:buClr>
              <a:buSzPts val="2297"/>
              <a:buNone/>
              <a:defRPr sz="2400"/>
            </a:pPr>
            <a:r>
              <a:rPr sz="2000"/>
              <a:t>Stratégie proposée par le partenariat Halte à la tuberculose et Google.</a:t>
            </a:r>
          </a:p>
          <a:p>
            <a:pPr marL="457200" lvl="0" indent="-436880" algn="l" rtl="0">
              <a:lnSpc>
                <a:spcPct val="120000"/>
              </a:lnSpc>
              <a:spcBef>
                <a:spcPts val="1200"/>
              </a:spcBef>
              <a:spcAft>
                <a:spcPts val="0"/>
              </a:spcAft>
              <a:buClr>
                <a:srgbClr val="5C5F61"/>
              </a:buClr>
              <a:buSzPts val="2000"/>
              <a:buFont typeface="Arial"/>
              <a:buChar char="•"/>
              <a:defRPr sz="2000"/>
            </a:pPr>
            <a:r>
              <a:rPr sz="1800"/>
              <a:t>Nécessite de définir un score seuil initial, puis d’affiner le score initial par le biais de cycles continus d’analyse des données jusqu’à ce qu’un résultat cible soit atteint </a:t>
            </a:r>
            <a:endParaRPr sz="2000"/>
          </a:p>
          <a:p>
            <a:pPr marL="457200" lvl="0" indent="-436880" algn="l" rtl="0">
              <a:lnSpc>
                <a:spcPct val="120000"/>
              </a:lnSpc>
              <a:spcBef>
                <a:spcPts val="1200"/>
              </a:spcBef>
              <a:spcAft>
                <a:spcPts val="0"/>
              </a:spcAft>
              <a:buClr>
                <a:srgbClr val="5C5F61"/>
              </a:buClr>
              <a:buSzPts val="2000"/>
              <a:buFont typeface="Arial"/>
              <a:buChar char="•"/>
              <a:defRPr sz="2000"/>
            </a:pPr>
            <a:r>
              <a:rPr sz="1800"/>
              <a:t>Peut être effectué </a:t>
            </a:r>
            <a:r>
              <a:rPr sz="1800" b="1"/>
              <a:t>en parallèle</a:t>
            </a:r>
            <a:r>
              <a:rPr sz="1800"/>
              <a:t> à la mise en œuvre </a:t>
            </a:r>
            <a:endParaRPr sz="2000"/>
          </a:p>
          <a:p>
            <a:pPr marL="457200" lvl="0" indent="-436880" algn="l" rtl="0">
              <a:lnSpc>
                <a:spcPct val="120000"/>
              </a:lnSpc>
              <a:spcBef>
                <a:spcPts val="1200"/>
              </a:spcBef>
              <a:spcAft>
                <a:spcPts val="0"/>
              </a:spcAft>
              <a:buClr>
                <a:srgbClr val="5C5F61"/>
              </a:buClr>
              <a:buSzPts val="2000"/>
              <a:buFont typeface="Arial"/>
              <a:buChar char="•"/>
              <a:defRPr sz="2000"/>
            </a:pPr>
            <a:r>
              <a:rPr sz="1800"/>
              <a:t>Si cela est fait correctement, la stratégie permet de sélectionner un score seuil en fonction d’un résultat ciblé (ex : taux de test Xpert, taux de test Xpert positif, sensibilité ou tests de confirmation enregistrés)</a:t>
            </a:r>
            <a:endParaRPr sz="2000"/>
          </a:p>
          <a:p>
            <a:pPr marL="457200" lvl="0" indent="-436880" algn="l" rtl="0">
              <a:lnSpc>
                <a:spcPct val="120000"/>
              </a:lnSpc>
              <a:spcBef>
                <a:spcPts val="1200"/>
              </a:spcBef>
              <a:spcAft>
                <a:spcPts val="0"/>
              </a:spcAft>
              <a:buClr>
                <a:srgbClr val="5C5F61"/>
              </a:buClr>
              <a:buSzPts val="2000"/>
              <a:buFont typeface="Arial"/>
              <a:buChar char="•"/>
              <a:defRPr sz="2000"/>
            </a:pPr>
            <a:r>
              <a:rPr sz="1800" b="1"/>
              <a:t>Compétences substantielles en analyse de données statistiques</a:t>
            </a:r>
            <a:r>
              <a:rPr sz="1800"/>
              <a:t> requises (peut être nécessaire pour engager un expert) </a:t>
            </a:r>
            <a:endParaRPr sz="2000"/>
          </a:p>
          <a:p>
            <a:pPr marL="0" lvl="0" indent="0" algn="l" rtl="0">
              <a:lnSpc>
                <a:spcPct val="110000"/>
              </a:lnSpc>
              <a:spcBef>
                <a:spcPts val="500"/>
              </a:spcBef>
              <a:spcAft>
                <a:spcPts val="0"/>
              </a:spcAft>
              <a:buClr>
                <a:srgbClr val="5C5F61"/>
              </a:buClr>
              <a:buSzPts val="2400"/>
              <a:buNone/>
            </a:pPr>
            <a:endParaRPr sz="2000"/>
          </a:p>
        </p:txBody>
      </p:sp>
      <p:sp>
        <p:nvSpPr>
          <p:cNvPr id="1264" name="Google Shape;1264;p14"/>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defRPr b="1"/>
            </a:pPr>
            <a:r>
              <a:rPr sz="3200"/>
              <a:t>Calibrage itératif du score seuil (CISS)</a:t>
            </a:r>
          </a:p>
        </p:txBody>
      </p:sp>
      <p:sp>
        <p:nvSpPr>
          <p:cNvPr id="1265" name="Google Shape;1265;p14"/>
          <p:cNvSpPr txBox="1"/>
          <p:nvPr/>
        </p:nvSpPr>
        <p:spPr>
          <a:xfrm>
            <a:off x="7560365" y="4101334"/>
            <a:ext cx="3690731" cy="2354450"/>
          </a:xfrm>
          <a:prstGeom prst="rect">
            <a:avLst/>
          </a:prstGeom>
          <a:solidFill>
            <a:schemeClr val="lt1"/>
          </a:solidFill>
          <a:ln w="127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285750" marR="0" lvl="0" indent="-266700" algn="l" rtl="0">
              <a:lnSpc>
                <a:spcPct val="100000"/>
              </a:lnSpc>
              <a:spcBef>
                <a:spcPts val="0"/>
              </a:spcBef>
              <a:spcAft>
                <a:spcPts val="0"/>
              </a:spcAft>
              <a:buClr>
                <a:schemeClr val="dk1"/>
              </a:buClr>
              <a:buSzPts val="1500"/>
              <a:buFont typeface="Arial"/>
              <a:buChar char="•"/>
              <a:defRPr sz="1500">
                <a:solidFill>
                  <a:schemeClr val="dk1"/>
                </a:solidFill>
                <a:latin typeface="Arial"/>
                <a:ea typeface="Arial"/>
                <a:cs typeface="Arial"/>
                <a:sym typeface="Arial"/>
              </a:defRPr>
            </a:pPr>
            <a:r>
              <a:rPr sz="1300" dirty="0" err="1"/>
              <a:t>Informations</a:t>
            </a:r>
            <a:r>
              <a:rPr sz="1300" dirty="0"/>
              <a:t> </a:t>
            </a:r>
            <a:r>
              <a:rPr sz="1300" dirty="0" err="1"/>
              <a:t>démographiques</a:t>
            </a:r>
            <a:r>
              <a:rPr sz="1300" dirty="0"/>
              <a:t> et </a:t>
            </a:r>
            <a:r>
              <a:rPr sz="1300" dirty="0" err="1"/>
              <a:t>cliniques</a:t>
            </a:r>
            <a:r>
              <a:rPr sz="1300" dirty="0"/>
              <a:t> sur les participants</a:t>
            </a:r>
            <a:endParaRPr sz="1300" b="0" i="0" u="none" strike="noStrike" cap="none" dirty="0">
              <a:solidFill>
                <a:srgbClr val="000000"/>
              </a:solidFill>
              <a:latin typeface="Arial"/>
              <a:ea typeface="Arial"/>
              <a:cs typeface="Arial"/>
              <a:sym typeface="Arial"/>
            </a:endParaRPr>
          </a:p>
          <a:p>
            <a:pPr marL="285750" marR="0" lvl="0" indent="-266700" algn="l" rtl="0">
              <a:lnSpc>
                <a:spcPct val="100000"/>
              </a:lnSpc>
              <a:spcBef>
                <a:spcPts val="1200"/>
              </a:spcBef>
              <a:spcAft>
                <a:spcPts val="0"/>
              </a:spcAft>
              <a:buClr>
                <a:schemeClr val="dk1"/>
              </a:buClr>
              <a:buSzPts val="1500"/>
              <a:buFont typeface="Arial"/>
              <a:buChar char="•"/>
              <a:defRPr sz="1500">
                <a:solidFill>
                  <a:schemeClr val="dk1"/>
                </a:solidFill>
                <a:latin typeface="Arial"/>
                <a:ea typeface="Arial"/>
                <a:cs typeface="Arial"/>
                <a:sym typeface="Arial"/>
              </a:defRPr>
            </a:pPr>
            <a:r>
              <a:rPr sz="1300" dirty="0" err="1"/>
              <a:t>Radiographie</a:t>
            </a:r>
            <a:r>
              <a:rPr sz="1300" dirty="0"/>
              <a:t> </a:t>
            </a:r>
            <a:r>
              <a:rPr sz="1300" dirty="0" err="1"/>
              <a:t>digitale</a:t>
            </a:r>
            <a:r>
              <a:rPr sz="1300" dirty="0"/>
              <a:t> du thorax</a:t>
            </a:r>
            <a:endParaRPr sz="1300" b="0" i="0" u="none" strike="noStrike" cap="none" dirty="0">
              <a:solidFill>
                <a:srgbClr val="000000"/>
              </a:solidFill>
              <a:latin typeface="Arial"/>
              <a:ea typeface="Arial"/>
              <a:cs typeface="Arial"/>
              <a:sym typeface="Arial"/>
            </a:endParaRPr>
          </a:p>
          <a:p>
            <a:pPr marL="285750" marR="0" lvl="0" indent="-266700" algn="l" rtl="0">
              <a:lnSpc>
                <a:spcPct val="100000"/>
              </a:lnSpc>
              <a:spcBef>
                <a:spcPts val="1200"/>
              </a:spcBef>
              <a:spcAft>
                <a:spcPts val="0"/>
              </a:spcAft>
              <a:buClr>
                <a:schemeClr val="dk1"/>
              </a:buClr>
              <a:buSzPts val="1500"/>
              <a:buFont typeface="Arial"/>
              <a:buChar char="•"/>
              <a:defRPr sz="1500">
                <a:solidFill>
                  <a:schemeClr val="dk1"/>
                </a:solidFill>
                <a:latin typeface="Arial"/>
                <a:ea typeface="Arial"/>
                <a:cs typeface="Arial"/>
                <a:sym typeface="Arial"/>
              </a:defRPr>
            </a:pPr>
            <a:r>
              <a:rPr sz="1300" dirty="0"/>
              <a:t>Score DAO </a:t>
            </a:r>
            <a:endParaRPr sz="1300" b="0" i="0" u="none" strike="noStrike" cap="none" dirty="0">
              <a:solidFill>
                <a:srgbClr val="000000"/>
              </a:solidFill>
              <a:latin typeface="Arial"/>
              <a:ea typeface="Arial"/>
              <a:cs typeface="Arial"/>
              <a:sym typeface="Arial"/>
            </a:endParaRPr>
          </a:p>
          <a:p>
            <a:pPr marL="285750" marR="0" lvl="0" indent="-266700" algn="l" rtl="0">
              <a:lnSpc>
                <a:spcPct val="100000"/>
              </a:lnSpc>
              <a:spcBef>
                <a:spcPts val="1200"/>
              </a:spcBef>
              <a:spcAft>
                <a:spcPts val="0"/>
              </a:spcAft>
              <a:buClr>
                <a:schemeClr val="dk1"/>
              </a:buClr>
              <a:buSzPts val="1500"/>
              <a:buFont typeface="Arial"/>
              <a:buChar char="•"/>
              <a:defRPr sz="1500">
                <a:solidFill>
                  <a:schemeClr val="dk1"/>
                </a:solidFill>
                <a:latin typeface="Arial"/>
                <a:ea typeface="Arial"/>
                <a:cs typeface="Arial"/>
                <a:sym typeface="Arial"/>
              </a:defRPr>
            </a:pPr>
            <a:r>
              <a:rPr sz="1300" dirty="0"/>
              <a:t>Données de test de diagnostic de confirmation (ex : </a:t>
            </a:r>
            <a:r>
              <a:rPr sz="1300" dirty="0" err="1"/>
              <a:t>résultats</a:t>
            </a:r>
            <a:r>
              <a:rPr sz="1300" dirty="0"/>
              <a:t> </a:t>
            </a:r>
            <a:r>
              <a:rPr sz="1300" dirty="0" err="1"/>
              <a:t>Xpert</a:t>
            </a:r>
            <a:r>
              <a:rPr sz="1300" dirty="0"/>
              <a:t>) pour </a:t>
            </a:r>
            <a:r>
              <a:rPr sz="1300" dirty="0" err="1"/>
              <a:t>tous</a:t>
            </a:r>
            <a:r>
              <a:rPr sz="1300" dirty="0"/>
              <a:t> les participants, </a:t>
            </a:r>
            <a:r>
              <a:rPr sz="1300" dirty="0" err="1"/>
              <a:t>ou</a:t>
            </a:r>
            <a:r>
              <a:rPr sz="1300" dirty="0"/>
              <a:t> </a:t>
            </a:r>
            <a:r>
              <a:rPr sz="1300" dirty="0" err="1"/>
              <a:t>uniquement</a:t>
            </a:r>
            <a:r>
              <a:rPr sz="1300" dirty="0"/>
              <a:t> pour </a:t>
            </a:r>
            <a:r>
              <a:rPr sz="1300" dirty="0" err="1"/>
              <a:t>ceux</a:t>
            </a:r>
            <a:r>
              <a:rPr sz="1300" dirty="0"/>
              <a:t> </a:t>
            </a:r>
            <a:r>
              <a:rPr sz="1300" dirty="0" err="1"/>
              <a:t>dont</a:t>
            </a:r>
            <a:r>
              <a:rPr sz="1300" dirty="0"/>
              <a:t> les scores </a:t>
            </a:r>
            <a:r>
              <a:rPr sz="1300" dirty="0" err="1"/>
              <a:t>d’anomalie</a:t>
            </a:r>
            <a:r>
              <a:rPr sz="1300" dirty="0"/>
              <a:t> </a:t>
            </a:r>
            <a:r>
              <a:rPr sz="1300" dirty="0" err="1"/>
              <a:t>sont</a:t>
            </a:r>
            <a:r>
              <a:rPr sz="1300" dirty="0"/>
              <a:t> </a:t>
            </a:r>
            <a:r>
              <a:rPr sz="1300" dirty="0" err="1"/>
              <a:t>supérieurs</a:t>
            </a:r>
            <a:r>
              <a:rPr sz="1300" dirty="0"/>
              <a:t> au </a:t>
            </a:r>
            <a:r>
              <a:rPr sz="1300" dirty="0" err="1"/>
              <a:t>seuil</a:t>
            </a:r>
            <a:endParaRPr sz="1300" b="0" i="0" u="none" strike="noStrike" cap="none" dirty="0">
              <a:solidFill>
                <a:srgbClr val="000000"/>
              </a:solidFill>
              <a:latin typeface="Arial"/>
              <a:ea typeface="Arial"/>
              <a:cs typeface="Arial"/>
              <a:sym typeface="Arial"/>
            </a:endParaRPr>
          </a:p>
        </p:txBody>
      </p:sp>
      <p:sp>
        <p:nvSpPr>
          <p:cNvPr id="1266" name="Google Shape;1266;p14"/>
          <p:cNvSpPr txBox="1"/>
          <p:nvPr/>
        </p:nvSpPr>
        <p:spPr>
          <a:xfrm>
            <a:off x="7560364" y="3722208"/>
            <a:ext cx="26796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b="1">
                <a:latin typeface="Arial"/>
                <a:ea typeface="Arial"/>
                <a:cs typeface="Arial"/>
                <a:sym typeface="Arial"/>
              </a:defRPr>
            </a:pPr>
            <a:r>
              <a:rPr sz="1600">
                <a:solidFill>
                  <a:srgbClr val="076BE6"/>
                </a:solidFill>
              </a:rPr>
              <a:t>Données requises :</a:t>
            </a:r>
            <a:r>
              <a:rPr sz="1600">
                <a:solidFill>
                  <a:schemeClr val="dk1"/>
                </a:solidFill>
              </a:rPr>
              <a:t> </a:t>
            </a:r>
            <a:endParaRPr sz="1200" b="0" i="0" u="none" strike="noStrike" cap="none">
              <a:solidFill>
                <a:srgbClr val="000000"/>
              </a:solidFill>
              <a:latin typeface="Arial"/>
              <a:ea typeface="Arial"/>
              <a:cs typeface="Arial"/>
              <a:sym typeface="Arial"/>
            </a:endParaRPr>
          </a:p>
        </p:txBody>
      </p:sp>
      <p:pic>
        <p:nvPicPr>
          <p:cNvPr id="1267" name="Google Shape;1267;p14">
            <a:hlinkClick r:id="rId3"/>
          </p:cNvPr>
          <p:cNvPicPr preferRelativeResize="0"/>
          <p:nvPr/>
        </p:nvPicPr>
        <p:blipFill rotWithShape="1">
          <a:blip r:embed="rId4">
            <a:alphaModFix/>
          </a:blip>
          <a:srcRect/>
          <a:stretch/>
        </p:blipFill>
        <p:spPr>
          <a:xfrm>
            <a:off x="9645437" y="1067096"/>
            <a:ext cx="1657563" cy="2544122"/>
          </a:xfrm>
          <a:prstGeom prst="rect">
            <a:avLst/>
          </a:prstGeom>
          <a:noFill/>
          <a:ln>
            <a:noFill/>
          </a:ln>
          <a:effectLst>
            <a:outerShdw blurRad="292100" dist="139700" dir="2700000" algn="tl" rotWithShape="0">
              <a:srgbClr val="333333">
                <a:alpha val="64313"/>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3"/>
          <p:cNvSpPr txBox="1">
            <a:spLocks noGrp="1"/>
          </p:cNvSpPr>
          <p:nvPr>
            <p:ph type="title"/>
          </p:nvPr>
        </p:nvSpPr>
        <p:spPr>
          <a:xfrm>
            <a:off x="444500" y="95251"/>
            <a:ext cx="104749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pPr>
            <a:r>
              <a:t>Aperçu du cours</a:t>
            </a:r>
          </a:p>
        </p:txBody>
      </p:sp>
      <p:grpSp>
        <p:nvGrpSpPr>
          <p:cNvPr id="1007" name="Google Shape;1007;p3"/>
          <p:cNvGrpSpPr/>
          <p:nvPr/>
        </p:nvGrpSpPr>
        <p:grpSpPr>
          <a:xfrm>
            <a:off x="981329" y="1479535"/>
            <a:ext cx="9377100" cy="3999850"/>
            <a:chOff x="0" y="0"/>
            <a:chExt cx="9377100" cy="3999850"/>
          </a:xfrm>
        </p:grpSpPr>
        <p:sp>
          <p:nvSpPr>
            <p:cNvPr id="1008" name="Google Shape;1008;p3"/>
            <p:cNvSpPr/>
            <p:nvPr/>
          </p:nvSpPr>
          <p:spPr>
            <a:xfrm>
              <a:off x="0" y="0"/>
              <a:ext cx="9377100" cy="841800"/>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3"/>
            <p:cNvSpPr/>
            <p:nvPr/>
          </p:nvSpPr>
          <p:spPr>
            <a:xfrm>
              <a:off x="254615" y="191044"/>
              <a:ext cx="462900" cy="462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3"/>
            <p:cNvSpPr/>
            <p:nvPr/>
          </p:nvSpPr>
          <p:spPr>
            <a:xfrm>
              <a:off x="972168" y="1660"/>
              <a:ext cx="8404800" cy="84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3"/>
            <p:cNvSpPr txBox="1"/>
            <p:nvPr/>
          </p:nvSpPr>
          <p:spPr>
            <a:xfrm>
              <a:off x="972168" y="1660"/>
              <a:ext cx="8404800" cy="841800"/>
            </a:xfrm>
            <a:prstGeom prst="rect">
              <a:avLst/>
            </a:prstGeom>
            <a:noFill/>
            <a:ln>
              <a:noFill/>
            </a:ln>
          </p:spPr>
          <p:txBody>
            <a:bodyPr spcFirstLastPara="1" wrap="square" lIns="89075" tIns="89075" rIns="89075" bIns="89075" anchor="ctr" anchorCtr="0">
              <a:noAutofit/>
            </a:bodyPr>
            <a:lstStyle/>
            <a:p>
              <a:pPr marL="0" marR="0" lvl="0" indent="0" algn="l" rtl="0">
                <a:lnSpc>
                  <a:spcPct val="100000"/>
                </a:lnSpc>
                <a:spcBef>
                  <a:spcPts val="0"/>
                </a:spcBef>
                <a:spcAft>
                  <a:spcPts val="0"/>
                </a:spcAft>
                <a:buClr>
                  <a:srgbClr val="000000"/>
                </a:buClr>
                <a:buSzPts val="2000"/>
                <a:buFont typeface="Arial"/>
                <a:buNone/>
                <a:defRPr sz="2000">
                  <a:solidFill>
                    <a:srgbClr val="000000"/>
                  </a:solidFill>
                  <a:latin typeface="Arial"/>
                  <a:ea typeface="Arial"/>
                  <a:cs typeface="Arial"/>
                  <a:sym typeface="Arial"/>
                </a:defRPr>
              </a:pPr>
              <a:r>
                <a:t>Sélection du score seuil</a:t>
              </a:r>
              <a:endParaRPr sz="2000" b="0" i="0" u="none" strike="noStrike" cap="none">
                <a:solidFill>
                  <a:srgbClr val="000000"/>
                </a:solidFill>
                <a:latin typeface="Arial"/>
                <a:ea typeface="Arial"/>
                <a:cs typeface="Arial"/>
                <a:sym typeface="Arial"/>
              </a:endParaRPr>
            </a:p>
          </p:txBody>
        </p:sp>
        <p:sp>
          <p:nvSpPr>
            <p:cNvPr id="1012" name="Google Shape;1012;p3"/>
            <p:cNvSpPr/>
            <p:nvPr/>
          </p:nvSpPr>
          <p:spPr>
            <a:xfrm>
              <a:off x="0" y="1053790"/>
              <a:ext cx="9377100" cy="841800"/>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3"/>
            <p:cNvSpPr/>
            <p:nvPr/>
          </p:nvSpPr>
          <p:spPr>
            <a:xfrm>
              <a:off x="254615" y="1243173"/>
              <a:ext cx="462900" cy="462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3"/>
            <p:cNvSpPr/>
            <p:nvPr/>
          </p:nvSpPr>
          <p:spPr>
            <a:xfrm>
              <a:off x="972168" y="1053790"/>
              <a:ext cx="8404800" cy="84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3"/>
            <p:cNvSpPr txBox="1"/>
            <p:nvPr/>
          </p:nvSpPr>
          <p:spPr>
            <a:xfrm>
              <a:off x="972168" y="1053790"/>
              <a:ext cx="8404800" cy="841800"/>
            </a:xfrm>
            <a:prstGeom prst="rect">
              <a:avLst/>
            </a:prstGeom>
            <a:noFill/>
            <a:ln>
              <a:noFill/>
            </a:ln>
          </p:spPr>
          <p:txBody>
            <a:bodyPr spcFirstLastPara="1" wrap="square" lIns="89075" tIns="89075" rIns="89075" bIns="89075" anchor="ctr" anchorCtr="0">
              <a:noAutofit/>
            </a:bodyPr>
            <a:lstStyle/>
            <a:p>
              <a:pPr marL="0" marR="0" lvl="0" indent="0" algn="l" rtl="0">
                <a:lnSpc>
                  <a:spcPct val="100000"/>
                </a:lnSpc>
                <a:spcBef>
                  <a:spcPts val="0"/>
                </a:spcBef>
                <a:spcAft>
                  <a:spcPts val="0"/>
                </a:spcAft>
                <a:buClr>
                  <a:srgbClr val="000000"/>
                </a:buClr>
                <a:buSzPts val="2000"/>
                <a:buFont typeface="Arial"/>
                <a:buNone/>
                <a:defRPr sz="2000">
                  <a:solidFill>
                    <a:srgbClr val="000000"/>
                  </a:solidFill>
                  <a:latin typeface="Arial"/>
                  <a:ea typeface="Arial"/>
                  <a:cs typeface="Arial"/>
                  <a:sym typeface="Arial"/>
                </a:defRPr>
              </a:pPr>
              <a:r>
                <a:t>Comment sélectionner un score seuil adapté au contexte local</a:t>
              </a:r>
              <a:endParaRPr sz="2000" b="0" i="0" u="none" strike="noStrike" cap="none">
                <a:solidFill>
                  <a:srgbClr val="000000"/>
                </a:solidFill>
                <a:latin typeface="Arial"/>
                <a:ea typeface="Arial"/>
                <a:cs typeface="Arial"/>
                <a:sym typeface="Arial"/>
              </a:endParaRPr>
            </a:p>
          </p:txBody>
        </p:sp>
        <p:sp>
          <p:nvSpPr>
            <p:cNvPr id="1016" name="Google Shape;1016;p3"/>
            <p:cNvSpPr/>
            <p:nvPr/>
          </p:nvSpPr>
          <p:spPr>
            <a:xfrm>
              <a:off x="0" y="2105920"/>
              <a:ext cx="9377100" cy="841800"/>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3"/>
            <p:cNvSpPr/>
            <p:nvPr/>
          </p:nvSpPr>
          <p:spPr>
            <a:xfrm>
              <a:off x="254615" y="2295303"/>
              <a:ext cx="462900" cy="462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3"/>
            <p:cNvSpPr/>
            <p:nvPr/>
          </p:nvSpPr>
          <p:spPr>
            <a:xfrm>
              <a:off x="972168" y="2105920"/>
              <a:ext cx="8404800" cy="84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3"/>
            <p:cNvSpPr txBox="1"/>
            <p:nvPr/>
          </p:nvSpPr>
          <p:spPr>
            <a:xfrm>
              <a:off x="972168" y="2105920"/>
              <a:ext cx="8404800" cy="841800"/>
            </a:xfrm>
            <a:prstGeom prst="rect">
              <a:avLst/>
            </a:prstGeom>
            <a:noFill/>
            <a:ln>
              <a:noFill/>
            </a:ln>
          </p:spPr>
          <p:txBody>
            <a:bodyPr spcFirstLastPara="1" wrap="square" lIns="89075" tIns="89075" rIns="89075" bIns="89075" anchor="ctr" anchorCtr="0">
              <a:noAutofit/>
            </a:bodyPr>
            <a:lstStyle/>
            <a:p>
              <a:pPr marL="0" marR="0" lvl="0" indent="0" algn="l" rtl="0">
                <a:lnSpc>
                  <a:spcPct val="100000"/>
                </a:lnSpc>
                <a:spcBef>
                  <a:spcPts val="0"/>
                </a:spcBef>
                <a:spcAft>
                  <a:spcPts val="0"/>
                </a:spcAft>
                <a:buClr>
                  <a:srgbClr val="000000"/>
                </a:buClr>
                <a:buSzPts val="2000"/>
                <a:buFont typeface="Arial"/>
                <a:buNone/>
                <a:defRPr sz="2000">
                  <a:solidFill>
                    <a:srgbClr val="000000"/>
                  </a:solidFill>
                  <a:latin typeface="Arial"/>
                  <a:ea typeface="Arial"/>
                  <a:cs typeface="Arial"/>
                  <a:sym typeface="Arial"/>
                </a:defRPr>
              </a:pPr>
              <a:r>
                <a:t>Comment analyser les données du programme pour le choix du seuil</a:t>
              </a:r>
              <a:endParaRPr sz="1400" b="0" i="0" u="none" strike="noStrike" cap="none">
                <a:solidFill>
                  <a:srgbClr val="000000"/>
                </a:solidFill>
                <a:latin typeface="Arial"/>
                <a:ea typeface="Arial"/>
                <a:cs typeface="Arial"/>
                <a:sym typeface="Arial"/>
              </a:endParaRPr>
            </a:p>
          </p:txBody>
        </p:sp>
        <p:sp>
          <p:nvSpPr>
            <p:cNvPr id="1020" name="Google Shape;1020;p3"/>
            <p:cNvSpPr/>
            <p:nvPr/>
          </p:nvSpPr>
          <p:spPr>
            <a:xfrm>
              <a:off x="0" y="3158050"/>
              <a:ext cx="9377100" cy="841800"/>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3"/>
            <p:cNvSpPr/>
            <p:nvPr/>
          </p:nvSpPr>
          <p:spPr>
            <a:xfrm>
              <a:off x="254615" y="3347433"/>
              <a:ext cx="462900" cy="462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3"/>
            <p:cNvSpPr/>
            <p:nvPr/>
          </p:nvSpPr>
          <p:spPr>
            <a:xfrm>
              <a:off x="972168" y="3158050"/>
              <a:ext cx="8404800" cy="84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3"/>
            <p:cNvSpPr txBox="1"/>
            <p:nvPr/>
          </p:nvSpPr>
          <p:spPr>
            <a:xfrm>
              <a:off x="972168" y="3158050"/>
              <a:ext cx="8404800" cy="841800"/>
            </a:xfrm>
            <a:prstGeom prst="rect">
              <a:avLst/>
            </a:prstGeom>
            <a:noFill/>
            <a:ln>
              <a:noFill/>
            </a:ln>
          </p:spPr>
          <p:txBody>
            <a:bodyPr spcFirstLastPara="1" wrap="square" lIns="89075" tIns="89075" rIns="89075" bIns="89075" anchor="ctr" anchorCtr="0">
              <a:noAutofit/>
            </a:bodyPr>
            <a:lstStyle/>
            <a:p>
              <a:pPr marL="0" marR="0" lvl="0" indent="0" algn="l" rtl="0">
                <a:lnSpc>
                  <a:spcPct val="100000"/>
                </a:lnSpc>
                <a:spcBef>
                  <a:spcPts val="0"/>
                </a:spcBef>
                <a:spcAft>
                  <a:spcPts val="0"/>
                </a:spcAft>
                <a:buClr>
                  <a:srgbClr val="000000"/>
                </a:buClr>
                <a:buSzPts val="2000"/>
                <a:buFont typeface="Arial"/>
                <a:buNone/>
                <a:defRPr sz="2000">
                  <a:solidFill>
                    <a:srgbClr val="000000"/>
                  </a:solidFill>
                  <a:latin typeface="Arial"/>
                  <a:ea typeface="Arial"/>
                  <a:cs typeface="Arial"/>
                  <a:sym typeface="Arial"/>
                </a:defRPr>
              </a:pPr>
              <a:r>
                <a:t>Planification du dépistage</a:t>
              </a:r>
              <a:endParaRPr sz="20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13"/>
          <p:cNvSpPr txBox="1">
            <a:spLocks noGrp="1"/>
          </p:cNvSpPr>
          <p:nvPr>
            <p:ph type="body" idx="1"/>
          </p:nvPr>
        </p:nvSpPr>
        <p:spPr>
          <a:xfrm>
            <a:off x="986946" y="857251"/>
            <a:ext cx="7279493" cy="5536923"/>
          </a:xfrm>
          <a:prstGeom prst="rect">
            <a:avLst/>
          </a:prstGeom>
          <a:noFill/>
          <a:ln>
            <a:noFill/>
          </a:ln>
        </p:spPr>
        <p:txBody>
          <a:bodyPr spcFirstLastPara="1" wrap="square" lIns="0" tIns="45700" rIns="0" bIns="45700" anchor="t" anchorCtr="0">
            <a:normAutofit fontScale="92500" lnSpcReduction="20000"/>
          </a:bodyPr>
          <a:lstStyle/>
          <a:p>
            <a:pPr marL="38100" lvl="0" indent="0" algn="l" rtl="0">
              <a:lnSpc>
                <a:spcPct val="120000"/>
              </a:lnSpc>
              <a:spcBef>
                <a:spcPts val="1200"/>
              </a:spcBef>
              <a:spcAft>
                <a:spcPts val="0"/>
              </a:spcAft>
              <a:buClr>
                <a:srgbClr val="5C5F61"/>
              </a:buClr>
              <a:buSzPct val="100000"/>
              <a:buNone/>
              <a:defRPr sz="2400"/>
            </a:pPr>
            <a:r>
              <a:rPr sz="2000"/>
              <a:t>Stratégie proposée par l’OMS et le Programme spécial de recherche et de formation concernant les maladies tropicales (TDR) </a:t>
            </a:r>
          </a:p>
          <a:p>
            <a:pPr marL="457200" lvl="0" indent="-284163" algn="l" rtl="0">
              <a:lnSpc>
                <a:spcPct val="120000"/>
              </a:lnSpc>
              <a:spcBef>
                <a:spcPts val="1800"/>
              </a:spcBef>
              <a:spcAft>
                <a:spcPts val="0"/>
              </a:spcAft>
              <a:buClr>
                <a:srgbClr val="5C5F61"/>
              </a:buClr>
              <a:buSzPct val="100000"/>
              <a:buFont typeface="Arial"/>
              <a:buChar char="•"/>
              <a:defRPr sz="2200"/>
            </a:pPr>
            <a:r>
              <a:rPr sz="1800"/>
              <a:t>Implique la conduite de recherches sur la population </a:t>
            </a:r>
            <a:r>
              <a:rPr sz="1800" b="1"/>
              <a:t>dans laquelle le système de DAO sera </a:t>
            </a:r>
            <a:r>
              <a:rPr sz="18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utilisé</a:t>
            </a:r>
            <a:endParaRPr sz="2400"/>
          </a:p>
          <a:p>
            <a:pPr marL="457200" lvl="0" indent="-284163" algn="l" rtl="0">
              <a:lnSpc>
                <a:spcPct val="120000"/>
              </a:lnSpc>
              <a:spcBef>
                <a:spcPts val="1800"/>
              </a:spcBef>
              <a:spcAft>
                <a:spcPts val="0"/>
              </a:spcAft>
              <a:buClr>
                <a:srgbClr val="5C5F61"/>
              </a:buClr>
              <a:buSzPct val="100000"/>
              <a:buFont typeface="Arial"/>
              <a:buChar char="•"/>
              <a:defRPr sz="2200"/>
            </a:pPr>
            <a:r>
              <a:rPr sz="1800"/>
              <a:t>Peut être </a:t>
            </a:r>
            <a:r>
              <a:rPr sz="1800" b="1"/>
              <a:t>prospectif</a:t>
            </a:r>
            <a:r>
              <a:rPr sz="1800"/>
              <a:t> (avant la mise en œuvre) ou </a:t>
            </a:r>
            <a:r>
              <a:rPr sz="1800" b="1"/>
              <a:t>rétrospectif</a:t>
            </a:r>
            <a:r>
              <a:rPr sz="1800"/>
              <a:t> (après la mise en œuvre, pour réviser le score seuil), en fonction des ressources de données</a:t>
            </a:r>
            <a:endParaRPr sz="2400"/>
          </a:p>
          <a:p>
            <a:pPr marL="457200" lvl="0" indent="-284163" algn="l" rtl="0">
              <a:lnSpc>
                <a:spcPct val="120000"/>
              </a:lnSpc>
              <a:spcBef>
                <a:spcPts val="1800"/>
              </a:spcBef>
              <a:spcAft>
                <a:spcPts val="0"/>
              </a:spcAft>
              <a:buClr>
                <a:srgbClr val="5C5F61"/>
              </a:buClr>
              <a:buSzPct val="100000"/>
              <a:buFont typeface="Arial"/>
              <a:buChar char="•"/>
              <a:defRPr sz="2200"/>
            </a:pPr>
            <a:r>
              <a:rPr sz="1800"/>
              <a:t>Si cela est fait correctement, la stratégie permet de sélectionner un score seuil optimisé pour la population et le cas d’utilisation</a:t>
            </a:r>
            <a:endParaRPr sz="2400"/>
          </a:p>
          <a:p>
            <a:pPr marL="646113" lvl="1" indent="-188973" algn="l" rtl="0">
              <a:lnSpc>
                <a:spcPct val="120000"/>
              </a:lnSpc>
              <a:spcBef>
                <a:spcPts val="1800"/>
              </a:spcBef>
              <a:spcAft>
                <a:spcPts val="0"/>
              </a:spcAft>
              <a:buClr>
                <a:srgbClr val="5C5F61"/>
              </a:buClr>
              <a:buSzPct val="100000"/>
              <a:buFont typeface="Arial"/>
              <a:buChar char="•"/>
              <a:defRPr sz="1900"/>
            </a:pPr>
            <a:r>
              <a:rPr sz="1600"/>
              <a:t>Si la prévalence de la tuberculose dans la population est faible, il se peut qu’un grand nombre de personnes doive être dépisté pour fournir un échantillon suffisant.</a:t>
            </a:r>
            <a:endParaRPr sz="1800"/>
          </a:p>
          <a:p>
            <a:pPr marL="457200" lvl="0" indent="-284163" algn="l" rtl="0">
              <a:lnSpc>
                <a:spcPct val="120000"/>
              </a:lnSpc>
              <a:spcBef>
                <a:spcPts val="1800"/>
              </a:spcBef>
              <a:spcAft>
                <a:spcPts val="0"/>
              </a:spcAft>
              <a:buClr>
                <a:srgbClr val="5C5F61"/>
              </a:buClr>
              <a:buSzPct val="100000"/>
              <a:buFont typeface="Arial"/>
              <a:buChar char="•"/>
              <a:defRPr sz="2200"/>
            </a:pPr>
            <a:r>
              <a:rPr sz="1800"/>
              <a:t>Nécessite également des </a:t>
            </a:r>
            <a:r>
              <a:rPr sz="1800" b="1"/>
              <a:t>compétences substantielles en analyse statistique</a:t>
            </a:r>
          </a:p>
        </p:txBody>
      </p:sp>
      <p:sp>
        <p:nvSpPr>
          <p:cNvPr id="1273" name="Google Shape;1273;p13"/>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defRPr b="1"/>
            </a:pPr>
            <a:r>
              <a:rPr sz="3200"/>
              <a:t>Étude complète d’étalonnage du système de DAO</a:t>
            </a:r>
          </a:p>
        </p:txBody>
      </p:sp>
      <p:sp>
        <p:nvSpPr>
          <p:cNvPr id="1274" name="Google Shape;1274;p13"/>
          <p:cNvSpPr txBox="1"/>
          <p:nvPr/>
        </p:nvSpPr>
        <p:spPr>
          <a:xfrm>
            <a:off x="8266450" y="4383325"/>
            <a:ext cx="3685800" cy="2400617"/>
          </a:xfrm>
          <a:prstGeom prst="rect">
            <a:avLst/>
          </a:prstGeom>
          <a:solidFill>
            <a:schemeClr val="lt1"/>
          </a:solidFill>
          <a:ln w="127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285750" marR="0" lvl="0" indent="-266700" algn="l" rtl="0">
              <a:lnSpc>
                <a:spcPct val="100000"/>
              </a:lnSpc>
              <a:spcBef>
                <a:spcPts val="0"/>
              </a:spcBef>
              <a:spcAft>
                <a:spcPts val="0"/>
              </a:spcAft>
              <a:buClr>
                <a:schemeClr val="dk1"/>
              </a:buClr>
              <a:buSzPts val="1500"/>
              <a:buFont typeface="Arial"/>
              <a:buChar char="•"/>
              <a:defRPr sz="1500">
                <a:solidFill>
                  <a:schemeClr val="dk1"/>
                </a:solidFill>
                <a:latin typeface="Arial"/>
                <a:ea typeface="Arial"/>
                <a:cs typeface="Arial"/>
                <a:sym typeface="Arial"/>
              </a:defRPr>
            </a:pPr>
            <a:r>
              <a:t>Informations démographiques et cliniques sur les participants</a:t>
            </a:r>
            <a:endParaRPr sz="1050" b="0" i="0" u="none" strike="noStrike" cap="none">
              <a:solidFill>
                <a:srgbClr val="000000"/>
              </a:solidFill>
              <a:latin typeface="Arial"/>
              <a:ea typeface="Arial"/>
              <a:cs typeface="Arial"/>
              <a:sym typeface="Arial"/>
            </a:endParaRPr>
          </a:p>
          <a:p>
            <a:pPr marL="285750" marR="0" lvl="0" indent="-266700" algn="l" rtl="0">
              <a:lnSpc>
                <a:spcPct val="100000"/>
              </a:lnSpc>
              <a:spcBef>
                <a:spcPts val="1200"/>
              </a:spcBef>
              <a:spcAft>
                <a:spcPts val="0"/>
              </a:spcAft>
              <a:buClr>
                <a:schemeClr val="dk1"/>
              </a:buClr>
              <a:buSzPts val="1500"/>
              <a:buFont typeface="Arial"/>
              <a:buChar char="•"/>
              <a:defRPr sz="1500">
                <a:solidFill>
                  <a:schemeClr val="dk1"/>
                </a:solidFill>
                <a:latin typeface="Arial"/>
                <a:ea typeface="Arial"/>
                <a:cs typeface="Arial"/>
                <a:sym typeface="Arial"/>
              </a:defRPr>
            </a:pPr>
            <a:r>
              <a:t>Image de radiographie digitale du thorax</a:t>
            </a:r>
            <a:endParaRPr sz="1050" b="0" i="0" u="none" strike="noStrike" cap="none">
              <a:solidFill>
                <a:srgbClr val="000000"/>
              </a:solidFill>
              <a:latin typeface="Arial"/>
              <a:ea typeface="Arial"/>
              <a:cs typeface="Arial"/>
              <a:sym typeface="Arial"/>
            </a:endParaRPr>
          </a:p>
          <a:p>
            <a:pPr marL="285750" marR="0" lvl="0" indent="-266700" algn="l" rtl="0">
              <a:lnSpc>
                <a:spcPct val="100000"/>
              </a:lnSpc>
              <a:spcBef>
                <a:spcPts val="1200"/>
              </a:spcBef>
              <a:spcAft>
                <a:spcPts val="0"/>
              </a:spcAft>
              <a:buClr>
                <a:schemeClr val="dk1"/>
              </a:buClr>
              <a:buSzPts val="1500"/>
              <a:buFont typeface="Arial"/>
              <a:buChar char="•"/>
              <a:defRPr sz="1500">
                <a:solidFill>
                  <a:schemeClr val="dk1"/>
                </a:solidFill>
                <a:latin typeface="Arial"/>
                <a:ea typeface="Arial"/>
                <a:cs typeface="Arial"/>
                <a:sym typeface="Arial"/>
              </a:defRPr>
            </a:pPr>
            <a:r>
              <a:t>Score de résultat du système de DAO</a:t>
            </a:r>
            <a:endParaRPr sz="1050" b="0" i="0" u="none" strike="noStrike" cap="none">
              <a:solidFill>
                <a:srgbClr val="000000"/>
              </a:solidFill>
              <a:latin typeface="Arial"/>
              <a:ea typeface="Arial"/>
              <a:cs typeface="Arial"/>
              <a:sym typeface="Arial"/>
            </a:endParaRPr>
          </a:p>
          <a:p>
            <a:pPr marL="285750" marR="0" lvl="0" indent="-266700" algn="l" rtl="0">
              <a:lnSpc>
                <a:spcPct val="100000"/>
              </a:lnSpc>
              <a:spcBef>
                <a:spcPts val="1200"/>
              </a:spcBef>
              <a:spcAft>
                <a:spcPts val="0"/>
              </a:spcAft>
              <a:buClr>
                <a:schemeClr val="dk1"/>
              </a:buClr>
              <a:buSzPts val="1500"/>
              <a:buFont typeface="Arial"/>
              <a:buChar char="•"/>
              <a:defRPr sz="1500">
                <a:solidFill>
                  <a:schemeClr val="dk1"/>
                </a:solidFill>
                <a:latin typeface="Arial"/>
                <a:ea typeface="Arial"/>
                <a:cs typeface="Arial"/>
                <a:sym typeface="Arial"/>
              </a:defRPr>
            </a:pPr>
            <a:r>
              <a:t>Données de test de diagnostic de confirmation pour tous les participants (ex : résultats Xpert)</a:t>
            </a:r>
            <a:endParaRPr sz="1050" b="0" i="0" u="none" strike="noStrike" cap="none">
              <a:solidFill>
                <a:srgbClr val="000000"/>
              </a:solidFill>
              <a:latin typeface="Arial"/>
              <a:ea typeface="Arial"/>
              <a:cs typeface="Arial"/>
              <a:sym typeface="Arial"/>
            </a:endParaRPr>
          </a:p>
        </p:txBody>
      </p:sp>
      <p:sp>
        <p:nvSpPr>
          <p:cNvPr id="1275" name="Google Shape;1275;p13"/>
          <p:cNvSpPr txBox="1"/>
          <p:nvPr/>
        </p:nvSpPr>
        <p:spPr>
          <a:xfrm>
            <a:off x="8266439" y="4014024"/>
            <a:ext cx="26796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b="1">
                <a:solidFill>
                  <a:srgbClr val="076BE6"/>
                </a:solidFill>
                <a:latin typeface="Arial"/>
                <a:ea typeface="Arial"/>
                <a:cs typeface="Arial"/>
                <a:sym typeface="Arial"/>
              </a:defRPr>
            </a:pPr>
            <a:r>
              <a:rPr sz="1600"/>
              <a:t>Données requises : </a:t>
            </a:r>
            <a:endParaRPr sz="1200" b="0" i="0" u="none" strike="noStrike" cap="none">
              <a:solidFill>
                <a:srgbClr val="076BE6"/>
              </a:solidFill>
              <a:latin typeface="Arial"/>
              <a:ea typeface="Arial"/>
              <a:cs typeface="Arial"/>
              <a:sym typeface="Arial"/>
            </a:endParaRPr>
          </a:p>
        </p:txBody>
      </p:sp>
      <p:pic>
        <p:nvPicPr>
          <p:cNvPr id="1276" name="Google Shape;1276;p13">
            <a:hlinkClick r:id="rId3"/>
          </p:cNvPr>
          <p:cNvPicPr preferRelativeResize="0"/>
          <p:nvPr/>
        </p:nvPicPr>
        <p:blipFill rotWithShape="1">
          <a:blip r:embed="rId4">
            <a:alphaModFix/>
          </a:blip>
          <a:srcRect/>
          <a:stretch/>
        </p:blipFill>
        <p:spPr>
          <a:xfrm>
            <a:off x="8994675" y="1075852"/>
            <a:ext cx="1951375" cy="2719575"/>
          </a:xfrm>
          <a:prstGeom prst="rect">
            <a:avLst/>
          </a:prstGeom>
          <a:noFill/>
          <a:ln w="28575" cap="flat" cmpd="sng">
            <a:solidFill>
              <a:schemeClr val="dk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sp>
        <p:nvSpPr>
          <p:cNvPr id="1281" name="Google Shape;1281;p106"/>
          <p:cNvSpPr/>
          <p:nvPr/>
        </p:nvSpPr>
        <p:spPr>
          <a:xfrm>
            <a:off x="6842950" y="1405213"/>
            <a:ext cx="3990051" cy="2166730"/>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1282" name="Google Shape;1282;p106"/>
          <p:cNvSpPr/>
          <p:nvPr/>
        </p:nvSpPr>
        <p:spPr>
          <a:xfrm>
            <a:off x="1102272" y="1417966"/>
            <a:ext cx="5300869" cy="2166730"/>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1283" name="Google Shape;1283;p106"/>
          <p:cNvSpPr/>
          <p:nvPr/>
        </p:nvSpPr>
        <p:spPr>
          <a:xfrm>
            <a:off x="1102272" y="4132658"/>
            <a:ext cx="9730729" cy="1590261"/>
          </a:xfrm>
          <a:prstGeom prst="roundRect">
            <a:avLst>
              <a:gd name="adj" fmla="val 16667"/>
            </a:avLst>
          </a:prstGeom>
          <a:gradFill>
            <a:gsLst>
              <a:gs pos="0">
                <a:srgbClr val="0087FF"/>
              </a:gs>
              <a:gs pos="100000">
                <a:srgbClr val="6BADFF"/>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a:solidFill>
                <a:schemeClr val="lt1"/>
              </a:solidFill>
              <a:latin typeface="Arial"/>
              <a:ea typeface="Arial"/>
              <a:cs typeface="Arial"/>
              <a:sym typeface="Arial"/>
            </a:endParaRPr>
          </a:p>
        </p:txBody>
      </p:sp>
      <p:sp>
        <p:nvSpPr>
          <p:cNvPr id="1284" name="Google Shape;1284;p106"/>
          <p:cNvSpPr txBox="1">
            <a:spLocks noGrp="1"/>
          </p:cNvSpPr>
          <p:nvPr>
            <p:ph type="body" idx="1"/>
          </p:nvPr>
        </p:nvSpPr>
        <p:spPr>
          <a:xfrm>
            <a:off x="1358999" y="1621794"/>
            <a:ext cx="4787413" cy="1764576"/>
          </a:xfrm>
          <a:prstGeom prst="rect">
            <a:avLst/>
          </a:prstGeom>
          <a:noFill/>
          <a:ln>
            <a:noFill/>
          </a:ln>
        </p:spPr>
        <p:txBody>
          <a:bodyPr spcFirstLastPara="1" wrap="square" lIns="0" tIns="45700" rIns="0" bIns="45700" anchor="t" anchorCtr="0">
            <a:noAutofit/>
          </a:bodyPr>
          <a:lstStyle/>
          <a:p>
            <a:pPr marL="225425" lvl="0" indent="3175" algn="l" rtl="0">
              <a:lnSpc>
                <a:spcPct val="110000"/>
              </a:lnSpc>
              <a:spcBef>
                <a:spcPts val="500"/>
              </a:spcBef>
              <a:spcAft>
                <a:spcPts val="0"/>
              </a:spcAft>
              <a:buClr>
                <a:srgbClr val="5C5F61"/>
              </a:buClr>
              <a:buSzPts val="3200"/>
              <a:buNone/>
              <a:defRPr sz="2800" b="1">
                <a:solidFill>
                  <a:srgbClr val="0EB0ED"/>
                </a:solidFill>
              </a:defRPr>
            </a:pPr>
            <a:r>
              <a:rPr sz="2400"/>
              <a:t>Doit être effectuée dans les mêmes </a:t>
            </a:r>
            <a:r>
              <a:rPr sz="2400" u="sng"/>
              <a:t>groupes</a:t>
            </a:r>
            <a:r>
              <a:rPr sz="2400"/>
              <a:t> et </a:t>
            </a:r>
            <a:r>
              <a:rPr sz="2400" u="sng"/>
              <a:t>régions</a:t>
            </a:r>
            <a:r>
              <a:rPr sz="2400"/>
              <a:t> où l’outil </a:t>
            </a:r>
            <a:r>
              <a:rPr sz="2400" u="sng"/>
              <a:t>sera utilisé</a:t>
            </a:r>
            <a:endParaRPr sz="2400" b="1">
              <a:solidFill>
                <a:srgbClr val="0EB0ED"/>
              </a:solidFill>
            </a:endParaRPr>
          </a:p>
        </p:txBody>
      </p:sp>
      <p:sp>
        <p:nvSpPr>
          <p:cNvPr id="1285" name="Google Shape;1285;p10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pPr>
            <a:r>
              <a:rPr sz="3200"/>
              <a:t>Étude complète d’étalonnage du système de DAO</a:t>
            </a:r>
          </a:p>
        </p:txBody>
      </p:sp>
      <p:sp>
        <p:nvSpPr>
          <p:cNvPr id="1286" name="Google Shape;1286;p106"/>
          <p:cNvSpPr txBox="1"/>
          <p:nvPr/>
        </p:nvSpPr>
        <p:spPr>
          <a:xfrm>
            <a:off x="6936408" y="1483387"/>
            <a:ext cx="4153320" cy="2010381"/>
          </a:xfrm>
          <a:prstGeom prst="rect">
            <a:avLst/>
          </a:prstGeom>
          <a:noFill/>
          <a:ln>
            <a:noFill/>
          </a:ln>
        </p:spPr>
        <p:txBody>
          <a:bodyPr spcFirstLastPara="1" wrap="square" lIns="0" tIns="45700" rIns="0" bIns="45700" anchor="t" anchorCtr="0">
            <a:noAutofit/>
          </a:bodyPr>
          <a:lstStyle/>
          <a:p>
            <a:pPr marL="457200" marR="0" lvl="0" indent="-228600" algn="l" rtl="0">
              <a:lnSpc>
                <a:spcPct val="110000"/>
              </a:lnSpc>
              <a:spcBef>
                <a:spcPts val="500"/>
              </a:spcBef>
              <a:spcAft>
                <a:spcPts val="0"/>
              </a:spcAft>
              <a:buClr>
                <a:srgbClr val="5C5F61"/>
              </a:buClr>
              <a:buSzPts val="3200"/>
              <a:buFont typeface="Arial"/>
              <a:buNone/>
              <a:defRPr sz="3200">
                <a:solidFill>
                  <a:srgbClr val="5C5F61"/>
                </a:solidFill>
                <a:latin typeface="Arial"/>
                <a:ea typeface="Arial"/>
                <a:cs typeface="Arial"/>
                <a:sym typeface="Arial"/>
              </a:defRPr>
            </a:pPr>
            <a:r>
              <a:rPr sz="2800"/>
              <a:t>Types d’études :</a:t>
            </a:r>
            <a:endParaRPr sz="1200" b="0" i="0" u="none" strike="noStrike" cap="none">
              <a:solidFill>
                <a:srgbClr val="000000"/>
              </a:solidFill>
              <a:latin typeface="Arial"/>
              <a:ea typeface="Arial"/>
              <a:cs typeface="Arial"/>
              <a:sym typeface="Arial"/>
            </a:endParaRPr>
          </a:p>
          <a:p>
            <a:pPr marL="685800" marR="0" lvl="0" indent="-457200" algn="l" rtl="0">
              <a:lnSpc>
                <a:spcPct val="110000"/>
              </a:lnSpc>
              <a:spcBef>
                <a:spcPts val="500"/>
              </a:spcBef>
              <a:spcAft>
                <a:spcPts val="0"/>
              </a:spcAft>
              <a:buClr>
                <a:srgbClr val="5C5F61"/>
              </a:buClr>
              <a:buSzPts val="3200"/>
              <a:buFont typeface="Arial"/>
              <a:buChar char="•"/>
              <a:defRPr sz="3200">
                <a:solidFill>
                  <a:srgbClr val="5C5F61"/>
                </a:solidFill>
                <a:latin typeface="Arial"/>
                <a:ea typeface="Arial"/>
                <a:cs typeface="Arial"/>
                <a:sym typeface="Arial"/>
              </a:defRPr>
            </a:pPr>
            <a:r>
              <a:rPr sz="2800"/>
              <a:t>Transversales</a:t>
            </a:r>
            <a:endParaRPr sz="1200" b="0" i="0" u="none" strike="noStrike" cap="none">
              <a:solidFill>
                <a:srgbClr val="000000"/>
              </a:solidFill>
              <a:latin typeface="Arial"/>
              <a:ea typeface="Arial"/>
              <a:cs typeface="Arial"/>
              <a:sym typeface="Arial"/>
            </a:endParaRPr>
          </a:p>
          <a:p>
            <a:pPr marL="685800" marR="0" lvl="0" indent="-457200" algn="l" rtl="0">
              <a:lnSpc>
                <a:spcPct val="110000"/>
              </a:lnSpc>
              <a:spcBef>
                <a:spcPts val="500"/>
              </a:spcBef>
              <a:spcAft>
                <a:spcPts val="0"/>
              </a:spcAft>
              <a:buClr>
                <a:srgbClr val="5C5F61"/>
              </a:buClr>
              <a:buSzPts val="3200"/>
              <a:buFont typeface="Arial"/>
              <a:buChar char="•"/>
              <a:defRPr sz="3200">
                <a:solidFill>
                  <a:srgbClr val="5C5F61"/>
                </a:solidFill>
                <a:latin typeface="Arial"/>
                <a:ea typeface="Arial"/>
                <a:cs typeface="Arial"/>
                <a:sym typeface="Arial"/>
              </a:defRPr>
            </a:pPr>
            <a:r>
              <a:rPr sz="2800"/>
              <a:t>Cas-témoins</a:t>
            </a:r>
            <a:endParaRPr sz="2800" b="1" i="0" u="none" strike="noStrike" cap="none">
              <a:solidFill>
                <a:srgbClr val="5C5F61"/>
              </a:solidFill>
              <a:latin typeface="Arial"/>
              <a:ea typeface="Arial"/>
              <a:cs typeface="Arial"/>
              <a:sym typeface="Arial"/>
            </a:endParaRPr>
          </a:p>
        </p:txBody>
      </p:sp>
      <p:sp>
        <p:nvSpPr>
          <p:cNvPr id="1287" name="Google Shape;1287;p106"/>
          <p:cNvSpPr txBox="1"/>
          <p:nvPr/>
        </p:nvSpPr>
        <p:spPr>
          <a:xfrm>
            <a:off x="825354" y="4217763"/>
            <a:ext cx="10574337" cy="11387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defRPr sz="3600" b="1">
                <a:solidFill>
                  <a:schemeClr val="dk1"/>
                </a:solidFill>
                <a:latin typeface="Arial"/>
                <a:ea typeface="Arial"/>
                <a:cs typeface="Arial"/>
                <a:sym typeface="Arial"/>
              </a:defRPr>
            </a:pPr>
            <a:r>
              <a:rPr sz="3200"/>
              <a:t>Ne pas oublier les examens éthiques requis !</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defRPr sz="2000" b="1">
                <a:solidFill>
                  <a:schemeClr val="dk1"/>
                </a:solidFill>
                <a:latin typeface="Arial"/>
                <a:ea typeface="Arial"/>
                <a:cs typeface="Arial"/>
                <a:sym typeface="Arial"/>
              </a:defRPr>
            </a:pPr>
            <a:r>
              <a:rPr sz="1800"/>
              <a:t>L’étude d’étalonnage </a:t>
            </a:r>
            <a:r>
              <a:rPr sz="1800" u="sng"/>
              <a:t>ne doit pas</a:t>
            </a:r>
            <a:r>
              <a:rPr sz="1800"/>
              <a:t> être utilisée pour prendre des décisions cliniques.</a:t>
            </a:r>
            <a:endParaRPr sz="3200" b="1"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p107"/>
          <p:cNvSpPr txBox="1">
            <a:spLocks noGrp="1"/>
          </p:cNvSpPr>
          <p:nvPr>
            <p:ph type="body" idx="1"/>
          </p:nvPr>
        </p:nvSpPr>
        <p:spPr>
          <a:xfrm>
            <a:off x="889000" y="857251"/>
            <a:ext cx="10591468" cy="4401759"/>
          </a:xfrm>
          <a:prstGeom prst="rect">
            <a:avLst/>
          </a:prstGeom>
          <a:noFill/>
          <a:ln>
            <a:noFill/>
          </a:ln>
        </p:spPr>
        <p:txBody>
          <a:bodyPr spcFirstLastPara="1" wrap="square" lIns="0" tIns="45700" rIns="0" bIns="45700" anchor="t" anchorCtr="0">
            <a:noAutofit/>
          </a:bodyPr>
          <a:lstStyle/>
          <a:p>
            <a:pPr marL="457200" lvl="0" indent="-228600" algn="l" rtl="0">
              <a:lnSpc>
                <a:spcPct val="110000"/>
              </a:lnSpc>
              <a:spcBef>
                <a:spcPts val="1200"/>
              </a:spcBef>
              <a:spcAft>
                <a:spcPts val="0"/>
              </a:spcAft>
              <a:buClr>
                <a:srgbClr val="5C5F61"/>
              </a:buClr>
              <a:buSzPts val="3200"/>
              <a:buNone/>
              <a:defRPr sz="2800" b="1"/>
            </a:pPr>
            <a:r>
              <a:rPr sz="2400"/>
              <a:t>Étude transversale</a:t>
            </a:r>
            <a:endParaRPr sz="2400" b="1"/>
          </a:p>
          <a:p>
            <a:pPr marL="457200" lvl="0" indent="-228600" algn="l" rtl="0">
              <a:lnSpc>
                <a:spcPct val="110000"/>
              </a:lnSpc>
              <a:spcBef>
                <a:spcPts val="1200"/>
              </a:spcBef>
              <a:spcAft>
                <a:spcPts val="0"/>
              </a:spcAft>
              <a:buClr>
                <a:srgbClr val="5C5F61"/>
              </a:buClr>
              <a:buSzPts val="3200"/>
              <a:buNone/>
              <a:defRPr sz="2400"/>
            </a:pPr>
            <a:r>
              <a:rPr sz="2000"/>
              <a:t>Étude prospective menée auprès de groupes cibles et de sites</a:t>
            </a:r>
          </a:p>
          <a:p>
            <a:pPr marL="457200" lvl="0" indent="-228600" algn="l" rtl="0">
              <a:lnSpc>
                <a:spcPct val="110000"/>
              </a:lnSpc>
              <a:spcBef>
                <a:spcPts val="1200"/>
              </a:spcBef>
              <a:spcAft>
                <a:spcPts val="0"/>
              </a:spcAft>
              <a:buClr>
                <a:srgbClr val="5C5F61"/>
              </a:buClr>
              <a:buSzPts val="3200"/>
              <a:buNone/>
              <a:defRPr sz="2400"/>
            </a:pPr>
            <a:r>
              <a:rPr sz="2000"/>
              <a:t>Chaque participant éligible* subira :</a:t>
            </a:r>
          </a:p>
          <a:p>
            <a:pPr marL="685800" lvl="0" indent="-457200" algn="l" rtl="0">
              <a:lnSpc>
                <a:spcPct val="110000"/>
              </a:lnSpc>
              <a:spcBef>
                <a:spcPts val="1200"/>
              </a:spcBef>
              <a:spcAft>
                <a:spcPts val="0"/>
              </a:spcAft>
              <a:buSzPts val="3200"/>
              <a:buFont typeface="Arial"/>
              <a:buChar char="•"/>
              <a:defRPr sz="2400"/>
            </a:pPr>
            <a:r>
              <a:rPr sz="2000" b="1"/>
              <a:t>Collecte d’informations démographiques et cliniques clés sur les patients</a:t>
            </a:r>
            <a:r>
              <a:rPr sz="2000"/>
              <a:t> (la boîte à outils TDR dispose d’un modèle de collecte de données)</a:t>
            </a:r>
          </a:p>
          <a:p>
            <a:pPr marL="685800" lvl="0" indent="-457200" algn="l" rtl="0">
              <a:lnSpc>
                <a:spcPct val="110000"/>
              </a:lnSpc>
              <a:spcBef>
                <a:spcPts val="1200"/>
              </a:spcBef>
              <a:spcAft>
                <a:spcPts val="0"/>
              </a:spcAft>
              <a:buSzPts val="3200"/>
              <a:buFont typeface="Arial"/>
              <a:buChar char="•"/>
              <a:defRPr sz="2400"/>
            </a:pPr>
            <a:r>
              <a:rPr sz="2000"/>
              <a:t>Radiographie </a:t>
            </a:r>
            <a:r>
              <a:rPr sz="2000" b="1"/>
              <a:t>digitale du thorax et lecture </a:t>
            </a:r>
            <a:r>
              <a:rPr sz="2000"/>
              <a:t>avec produit de DAO</a:t>
            </a:r>
          </a:p>
          <a:p>
            <a:pPr marL="685800" lvl="0" indent="-457200" algn="l" rtl="0">
              <a:lnSpc>
                <a:spcPct val="110000"/>
              </a:lnSpc>
              <a:spcBef>
                <a:spcPts val="1200"/>
              </a:spcBef>
              <a:spcAft>
                <a:spcPts val="0"/>
              </a:spcAft>
              <a:buSzPts val="3200"/>
              <a:buFont typeface="Arial"/>
              <a:buChar char="•"/>
              <a:defRPr sz="2400"/>
            </a:pPr>
            <a:r>
              <a:rPr sz="20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Prélèvement d’échantillons d’expectorations</a:t>
            </a:r>
            <a:r>
              <a:rPr sz="2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pour test avec test standard de référence (culture, WRD, etc.)</a:t>
            </a:r>
            <a:endParaRPr sz="2000" b="1"/>
          </a:p>
        </p:txBody>
      </p:sp>
      <p:sp>
        <p:nvSpPr>
          <p:cNvPr id="1293" name="Google Shape;1293;p10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pPr>
            <a:r>
              <a:rPr sz="3200"/>
              <a:t>Étude complète d’étalonnage du système de DAO</a:t>
            </a:r>
          </a:p>
        </p:txBody>
      </p:sp>
      <p:sp>
        <p:nvSpPr>
          <p:cNvPr id="1294" name="Google Shape;1294;p107"/>
          <p:cNvSpPr txBox="1"/>
          <p:nvPr/>
        </p:nvSpPr>
        <p:spPr>
          <a:xfrm>
            <a:off x="1334128" y="5465488"/>
            <a:ext cx="9701212" cy="584735"/>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defRPr sz="1800" b="1">
                <a:solidFill>
                  <a:srgbClr val="303030"/>
                </a:solidFill>
                <a:latin typeface="Arial"/>
                <a:ea typeface="Arial"/>
                <a:cs typeface="Arial"/>
                <a:sym typeface="Arial"/>
              </a:defRPr>
            </a:pPr>
            <a:r>
              <a:rPr sz="1600"/>
              <a:t>* Les « participants éligibles » sont TOUS les individus des groupes d’utilisation et des sites sélectionnés.</a:t>
            </a:r>
            <a:endParaRPr sz="1600" b="0" i="0" u="none" strike="noStrike" cap="none">
              <a:solidFill>
                <a:srgbClr val="30303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gf8fa47defb_0_7"/>
          <p:cNvSpPr txBox="1">
            <a:spLocks noGrp="1"/>
          </p:cNvSpPr>
          <p:nvPr>
            <p:ph type="title"/>
          </p:nvPr>
        </p:nvSpPr>
        <p:spPr>
          <a:xfrm>
            <a:off x="570071" y="260050"/>
            <a:ext cx="10025042" cy="89164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600"/>
              <a:buNone/>
              <a:defRPr sz="3200"/>
            </a:pPr>
            <a:r>
              <a:rPr sz="2800"/>
              <a:t>Taille d’échantillon requise pour l’étude transversale et niveau de sensibilité (basé sur une </a:t>
            </a:r>
            <a:r>
              <a:rPr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précision</a:t>
            </a:r>
            <a:r>
              <a:rPr sz="2800"/>
              <a:t> de 5 %)</a:t>
            </a:r>
          </a:p>
        </p:txBody>
      </p:sp>
      <p:graphicFrame>
        <p:nvGraphicFramePr>
          <p:cNvPr id="1301" name="Google Shape;1301;gf8fa47defb_0_7"/>
          <p:cNvGraphicFramePr/>
          <p:nvPr/>
        </p:nvGraphicFramePr>
        <p:xfrm>
          <a:off x="570071" y="1540565"/>
          <a:ext cx="8918475" cy="4124110"/>
        </p:xfrm>
        <a:graphic>
          <a:graphicData uri="http://schemas.openxmlformats.org/drawingml/2006/table">
            <a:tbl>
              <a:tblPr firstRow="1" bandRow="1">
                <a:gradFill>
                  <a:gsLst>
                    <a:gs pos="0">
                      <a:srgbClr val="7BB4FF"/>
                    </a:gs>
                    <a:gs pos="35000">
                      <a:srgbClr val="A3C8FF"/>
                    </a:gs>
                    <a:gs pos="100000">
                      <a:srgbClr val="D9E7FF"/>
                    </a:gs>
                  </a:gsLst>
                  <a:lin ang="16200000" scaled="0"/>
                </a:gradFill>
                <a:tableStyleId>{F9804C92-A4B1-46BD-9612-E2D814AD8D65}</a:tableStyleId>
              </a:tblPr>
              <a:tblGrid>
                <a:gridCol w="2309700">
                  <a:extLst>
                    <a:ext uri="{9D8B030D-6E8A-4147-A177-3AD203B41FA5}">
                      <a16:colId xmlns:a16="http://schemas.microsoft.com/office/drawing/2014/main" val="20000"/>
                    </a:ext>
                  </a:extLst>
                </a:gridCol>
                <a:gridCol w="1387425">
                  <a:extLst>
                    <a:ext uri="{9D8B030D-6E8A-4147-A177-3AD203B41FA5}">
                      <a16:colId xmlns:a16="http://schemas.microsoft.com/office/drawing/2014/main" val="20001"/>
                    </a:ext>
                  </a:extLst>
                </a:gridCol>
                <a:gridCol w="1311975">
                  <a:extLst>
                    <a:ext uri="{9D8B030D-6E8A-4147-A177-3AD203B41FA5}">
                      <a16:colId xmlns:a16="http://schemas.microsoft.com/office/drawing/2014/main" val="20002"/>
                    </a:ext>
                  </a:extLst>
                </a:gridCol>
                <a:gridCol w="1285450">
                  <a:extLst>
                    <a:ext uri="{9D8B030D-6E8A-4147-A177-3AD203B41FA5}">
                      <a16:colId xmlns:a16="http://schemas.microsoft.com/office/drawing/2014/main" val="20003"/>
                    </a:ext>
                  </a:extLst>
                </a:gridCol>
                <a:gridCol w="1379925">
                  <a:extLst>
                    <a:ext uri="{9D8B030D-6E8A-4147-A177-3AD203B41FA5}">
                      <a16:colId xmlns:a16="http://schemas.microsoft.com/office/drawing/2014/main" val="20004"/>
                    </a:ext>
                  </a:extLst>
                </a:gridCol>
                <a:gridCol w="1244000">
                  <a:extLst>
                    <a:ext uri="{9D8B030D-6E8A-4147-A177-3AD203B41FA5}">
                      <a16:colId xmlns:a16="http://schemas.microsoft.com/office/drawing/2014/main" val="20005"/>
                    </a:ext>
                  </a:extLst>
                </a:gridCol>
              </a:tblGrid>
              <a:tr h="496950">
                <a:tc>
                  <a:txBody>
                    <a:bodyPr/>
                    <a:lstStyle/>
                    <a:p>
                      <a:pPr marL="0" marR="0" lvl="0" indent="0" algn="ctr" rtl="0">
                        <a:lnSpc>
                          <a:spcPct val="100000"/>
                        </a:lnSpc>
                        <a:spcBef>
                          <a:spcPts val="0"/>
                        </a:spcBef>
                        <a:spcAft>
                          <a:spcPts val="0"/>
                        </a:spcAft>
                        <a:buClr>
                          <a:srgbClr val="000000"/>
                        </a:buClr>
                        <a:buSzPts val="1600"/>
                        <a:buFont typeface="Arial"/>
                        <a:buNone/>
                        <a:defRPr sz="1600"/>
                      </a:pPr>
                      <a:r>
                        <a:t>Conception transversale</a:t>
                      </a:r>
                      <a:endParaRPr sz="1400" u="none" strike="noStrike" cap="none"/>
                    </a:p>
                  </a:txBody>
                  <a:tcPr marL="91450" marR="91450" marT="45725" marB="45725" anchor="ctr"/>
                </a:tc>
                <a:tc gridSpan="5">
                  <a:txBody>
                    <a:bodyPr/>
                    <a:lstStyle/>
                    <a:p>
                      <a:pPr marL="0" marR="0" lvl="0" indent="0" algn="ctr" rtl="0">
                        <a:lnSpc>
                          <a:spcPct val="100000"/>
                        </a:lnSpc>
                        <a:spcBef>
                          <a:spcPts val="0"/>
                        </a:spcBef>
                        <a:spcAft>
                          <a:spcPts val="0"/>
                        </a:spcAft>
                        <a:buClr>
                          <a:srgbClr val="000000"/>
                        </a:buClr>
                        <a:buSzPts val="1600"/>
                        <a:buFont typeface="Arial"/>
                        <a:buNone/>
                        <a:defRPr sz="1600"/>
                      </a:pPr>
                      <a:r>
                        <a:t>Sensibilité</a:t>
                      </a:r>
                      <a:endParaRPr sz="1400" u="none" strike="noStrike" cap="none"/>
                    </a:p>
                  </a:txBody>
                  <a:tcPr marL="91450" marR="91450" marT="45725" marB="45725"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445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defRPr sz="1200" b="1"/>
                      </a:pPr>
                      <a:r>
                        <a:t>50 %</a:t>
                      </a:r>
                      <a:endParaRPr sz="1400" u="none" strike="noStrike" cap="none"/>
                    </a:p>
                  </a:txBody>
                  <a:tcPr marL="91450" marR="91450" marT="45725" marB="45725">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defRPr sz="1200" b="1"/>
                      </a:pPr>
                      <a:r>
                        <a:t>60 %</a:t>
                      </a:r>
                      <a:endParaRPr sz="1400" u="none" strike="noStrike" cap="none"/>
                    </a:p>
                  </a:txBody>
                  <a:tcPr marL="91450" marR="91450" marT="45725" marB="45725">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defRPr sz="1200" b="1"/>
                      </a:pPr>
                      <a:r>
                        <a:t>70 %</a:t>
                      </a:r>
                      <a:endParaRPr sz="1400" u="none" strike="noStrike" cap="none"/>
                    </a:p>
                  </a:txBody>
                  <a:tcPr marL="91450" marR="91450" marT="45725" marB="45725">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defRPr sz="1200" b="1"/>
                      </a:pPr>
                      <a:r>
                        <a:t>80 %</a:t>
                      </a:r>
                      <a:endParaRPr sz="1400" u="none" strike="noStrike" cap="none"/>
                    </a:p>
                  </a:txBody>
                  <a:tcPr marL="91450" marR="91450" marT="45725" marB="45725">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defRPr sz="1200" b="1"/>
                      </a:pPr>
                      <a:r>
                        <a:t>90 %</a:t>
                      </a:r>
                      <a:endParaRPr sz="1400" u="none" strike="noStrike" cap="none"/>
                    </a:p>
                  </a:txBody>
                  <a:tcPr marL="91450" marR="91450" marT="45725" marB="45725">
                    <a:solidFill>
                      <a:schemeClr val="lt1"/>
                    </a:solidFill>
                  </a:tcPr>
                </a:tc>
                <a:extLst>
                  <a:ext uri="{0D108BD9-81ED-4DB2-BD59-A6C34878D82A}">
                    <a16:rowId xmlns:a16="http://schemas.microsoft.com/office/drawing/2014/main" val="10001"/>
                  </a:ext>
                </a:extLst>
              </a:tr>
              <a:tr h="709900">
                <a:tc>
                  <a:txBody>
                    <a:bodyPr/>
                    <a:lstStyle/>
                    <a:p>
                      <a:pPr marL="0" marR="0" lvl="0" indent="0" algn="l" rtl="0">
                        <a:lnSpc>
                          <a:spcPct val="100000"/>
                        </a:lnSpc>
                        <a:spcBef>
                          <a:spcPts val="0"/>
                        </a:spcBef>
                        <a:spcAft>
                          <a:spcPts val="0"/>
                        </a:spcAft>
                        <a:buClr>
                          <a:srgbClr val="000000"/>
                        </a:buClr>
                        <a:buSzPts val="1200"/>
                        <a:buFont typeface="Arial"/>
                        <a:buNone/>
                        <a:defRPr sz="1200"/>
                      </a:pPr>
                      <a:r>
                        <a:t>Nombre de </a:t>
                      </a:r>
                      <a:r>
                        <a:rPr b="1"/>
                        <a:t>cas confirmés de tuberculose </a:t>
                      </a:r>
                      <a:r>
                        <a:t>requis (en supposant une prévalence de la tuberculose de 100 %)</a:t>
                      </a:r>
                      <a:endParaRPr sz="1400" u="none" strike="noStrike" cap="none"/>
                    </a:p>
                  </a:txBody>
                  <a:tcPr marL="91450" marR="91450" marT="45725" marB="45725">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defRPr sz="1200"/>
                      </a:pPr>
                      <a:r>
                        <a:t>384</a:t>
                      </a:r>
                      <a:endParaRPr sz="1400" u="none" strike="noStrike" cap="none"/>
                    </a:p>
                  </a:txBody>
                  <a:tcPr marL="91450" marR="91450" marT="45725" marB="45725">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defRPr sz="1200"/>
                      </a:pPr>
                      <a:r>
                        <a:t>369</a:t>
                      </a:r>
                      <a:endParaRPr sz="1400" u="none" strike="noStrike" cap="none"/>
                    </a:p>
                  </a:txBody>
                  <a:tcPr marL="91450" marR="91450" marT="45725" marB="45725">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defRPr sz="1200"/>
                      </a:pPr>
                      <a:r>
                        <a:t>323</a:t>
                      </a:r>
                      <a:endParaRPr sz="1400" u="none" strike="noStrike" cap="none"/>
                    </a:p>
                  </a:txBody>
                  <a:tcPr marL="91450" marR="91450" marT="45725" marB="45725">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defRPr sz="1200"/>
                      </a:pPr>
                      <a:r>
                        <a:t>246</a:t>
                      </a:r>
                      <a:endParaRPr sz="1400" u="none" strike="noStrike" cap="none"/>
                    </a:p>
                  </a:txBody>
                  <a:tcPr marL="91450" marR="91450" marT="45725" marB="45725">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defRPr sz="1200"/>
                      </a:pPr>
                      <a:r>
                        <a:t>138</a:t>
                      </a:r>
                      <a:endParaRPr sz="1400" u="none" strike="noStrike" cap="none"/>
                    </a:p>
                  </a:txBody>
                  <a:tcPr marL="91450" marR="91450" marT="45725" marB="45725">
                    <a:solidFill>
                      <a:schemeClr val="lt1"/>
                    </a:solidFill>
                  </a:tcPr>
                </a:tc>
                <a:extLst>
                  <a:ext uri="{0D108BD9-81ED-4DB2-BD59-A6C34878D82A}">
                    <a16:rowId xmlns:a16="http://schemas.microsoft.com/office/drawing/2014/main" val="10002"/>
                  </a:ext>
                </a:extLst>
              </a:tr>
              <a:tr h="1069850">
                <a:tc>
                  <a:txBody>
                    <a:bodyPr/>
                    <a:lstStyle/>
                    <a:p>
                      <a:pPr marL="0" marR="0" lvl="0" indent="0" algn="l" rtl="0">
                        <a:lnSpc>
                          <a:spcPct val="100000"/>
                        </a:lnSpc>
                        <a:spcBef>
                          <a:spcPts val="0"/>
                        </a:spcBef>
                        <a:spcAft>
                          <a:spcPts val="0"/>
                        </a:spcAft>
                        <a:buClr>
                          <a:srgbClr val="000000"/>
                        </a:buClr>
                        <a:buSzPts val="1200"/>
                        <a:buFont typeface="Arial"/>
                        <a:buNone/>
                        <a:defRPr sz="1200"/>
                      </a:pPr>
                      <a:r>
                        <a:t>Nombre de </a:t>
                      </a:r>
                      <a:r>
                        <a:rPr b="1"/>
                        <a:t>personnes à dépister </a:t>
                      </a:r>
                      <a:r>
                        <a:t>pour atteindre le nombre prévu de cas de tuberculose, si la prévalence de la tuberculose est de </a:t>
                      </a:r>
                      <a:r>
                        <a:rPr b="1"/>
                        <a:t>200</a:t>
                      </a:r>
                      <a:r>
                        <a:t>/100 000 personnes</a:t>
                      </a:r>
                      <a:endParaRPr sz="1400" u="none" strike="noStrike" cap="none"/>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100"/>
                        <a:buFont typeface="Arial"/>
                        <a:buNone/>
                        <a:defRPr sz="1100"/>
                      </a:pPr>
                      <a:r>
                        <a:t>384 x </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100 000</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 = 192 000</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200</a:t>
                      </a:r>
                      <a:endParaRPr sz="1400" u="none" strike="noStrike" cap="none"/>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100"/>
                        <a:buFont typeface="Arial"/>
                        <a:buNone/>
                        <a:defRPr sz="1100"/>
                      </a:pPr>
                      <a:r>
                        <a:t>369 x </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100 000</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 = 184 000</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200</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100"/>
                        <a:buFont typeface="Arial"/>
                        <a:buNone/>
                        <a:defRPr sz="1100"/>
                      </a:pPr>
                      <a:r>
                        <a:t>323 x </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100 000</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 = 161 500</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200</a:t>
                      </a:r>
                      <a:endParaRPr sz="1400" u="none" strike="noStrike" cap="none"/>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100"/>
                        <a:buFont typeface="Arial"/>
                        <a:buNone/>
                        <a:defRPr sz="1100"/>
                      </a:pPr>
                      <a:r>
                        <a:t>246 x </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100 000</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 = 123 000</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200</a:t>
                      </a:r>
                      <a:endParaRPr sz="1400" u="none" strike="noStrike" cap="none"/>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100"/>
                        <a:buFont typeface="Arial"/>
                        <a:buNone/>
                        <a:defRPr sz="1100"/>
                      </a:pPr>
                      <a:r>
                        <a:t>138 x </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100 000</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 = 69 000</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200</a:t>
                      </a:r>
                      <a:endParaRPr sz="1400" u="none" strike="noStrike" cap="none"/>
                    </a:p>
                  </a:txBody>
                  <a:tcPr marL="91450" marR="91450" marT="45725" marB="45725">
                    <a:solidFill>
                      <a:schemeClr val="lt1"/>
                    </a:solidFill>
                  </a:tcPr>
                </a:tc>
                <a:extLst>
                  <a:ext uri="{0D108BD9-81ED-4DB2-BD59-A6C34878D82A}">
                    <a16:rowId xmlns:a16="http://schemas.microsoft.com/office/drawing/2014/main" val="10003"/>
                  </a:ext>
                </a:extLst>
              </a:tr>
              <a:tr h="1073425">
                <a:tc>
                  <a:txBody>
                    <a:bodyPr/>
                    <a:lstStyle/>
                    <a:p>
                      <a:pPr marL="0" marR="0" lvl="0" indent="0" algn="l" rtl="0">
                        <a:lnSpc>
                          <a:spcPct val="100000"/>
                        </a:lnSpc>
                        <a:spcBef>
                          <a:spcPts val="0"/>
                        </a:spcBef>
                        <a:spcAft>
                          <a:spcPts val="0"/>
                        </a:spcAft>
                        <a:buClr>
                          <a:srgbClr val="000000"/>
                        </a:buClr>
                        <a:buSzPts val="1200"/>
                        <a:buFont typeface="Arial"/>
                        <a:buNone/>
                        <a:defRPr sz="1200"/>
                      </a:pPr>
                      <a:r>
                        <a:t>Nombre de personnes à dépister pour atteindre le nombre prévu de cas de tuberculose, si la prévalence de la tuberculose est de </a:t>
                      </a:r>
                      <a:r>
                        <a:rPr b="1"/>
                        <a:t>500</a:t>
                      </a:r>
                      <a:r>
                        <a:t>/100 000 personnes</a:t>
                      </a:r>
                      <a:endParaRPr sz="1400" u="none" strike="noStrike" cap="none"/>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100"/>
                        <a:buFont typeface="Arial"/>
                        <a:buNone/>
                        <a:defRPr sz="1100"/>
                      </a:pPr>
                      <a:r>
                        <a:t>384 x </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100 000</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 = 76 800</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500</a:t>
                      </a:r>
                      <a:endParaRPr sz="1400" u="none" strike="noStrike" cap="none"/>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100"/>
                        <a:buFont typeface="Arial"/>
                        <a:buNone/>
                        <a:defRPr sz="1100"/>
                      </a:pPr>
                      <a:r>
                        <a:t>369 x </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100 000</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 = 73 800</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500</a:t>
                      </a:r>
                      <a:endParaRPr sz="1400" u="none" strike="noStrike" cap="none"/>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100"/>
                        <a:buFont typeface="Arial"/>
                        <a:buNone/>
                        <a:defRPr sz="1100"/>
                      </a:pPr>
                      <a:r>
                        <a:t>323 x </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100 000</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 = 64 600</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500</a:t>
                      </a:r>
                      <a:endParaRPr sz="1400" u="none" strike="noStrike" cap="none"/>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100"/>
                        <a:buFont typeface="Arial"/>
                        <a:buNone/>
                        <a:defRPr sz="1100"/>
                      </a:pPr>
                      <a:r>
                        <a:t>246 x </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100 000</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 = 49 200</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500</a:t>
                      </a:r>
                      <a:endParaRPr sz="1400" u="none" strike="noStrike" cap="none"/>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100"/>
                        <a:buFont typeface="Arial"/>
                        <a:buNone/>
                        <a:defRPr sz="1100"/>
                      </a:pPr>
                      <a:r>
                        <a:t>138 x </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100 000</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 = 27 600</a:t>
                      </a:r>
                      <a:endParaRPr sz="1400" u="none" strike="noStrike" cap="none"/>
                    </a:p>
                    <a:p>
                      <a:pPr marL="0" marR="0" lvl="0" indent="0" algn="l" rtl="0">
                        <a:lnSpc>
                          <a:spcPct val="100000"/>
                        </a:lnSpc>
                        <a:spcBef>
                          <a:spcPts val="0"/>
                        </a:spcBef>
                        <a:spcAft>
                          <a:spcPts val="0"/>
                        </a:spcAft>
                        <a:buClr>
                          <a:srgbClr val="000000"/>
                        </a:buClr>
                        <a:buSzPts val="1100"/>
                        <a:buFont typeface="Arial"/>
                        <a:buNone/>
                        <a:defRPr sz="1100"/>
                      </a:pPr>
                      <a:r>
                        <a:t>500</a:t>
                      </a:r>
                      <a:endParaRPr sz="1400" u="none" strike="noStrike" cap="none"/>
                    </a:p>
                  </a:txBody>
                  <a:tcPr marL="91450" marR="91450" marT="45725" marB="45725">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Google Shape;1307;p109"/>
          <p:cNvSpPr txBox="1">
            <a:spLocks noGrp="1"/>
          </p:cNvSpPr>
          <p:nvPr>
            <p:ph type="body" idx="1"/>
          </p:nvPr>
        </p:nvSpPr>
        <p:spPr>
          <a:xfrm>
            <a:off x="1013450" y="857251"/>
            <a:ext cx="10591468" cy="5259749"/>
          </a:xfrm>
          <a:prstGeom prst="rect">
            <a:avLst/>
          </a:prstGeom>
          <a:noFill/>
          <a:ln>
            <a:noFill/>
          </a:ln>
        </p:spPr>
        <p:txBody>
          <a:bodyPr spcFirstLastPara="1" wrap="square" lIns="0" tIns="45700" rIns="0" bIns="45700" anchor="t" anchorCtr="0">
            <a:noAutofit/>
          </a:bodyPr>
          <a:lstStyle/>
          <a:p>
            <a:pPr marL="457200" lvl="0" indent="-228600" algn="l" rtl="0">
              <a:lnSpc>
                <a:spcPct val="100000"/>
              </a:lnSpc>
              <a:spcBef>
                <a:spcPts val="1800"/>
              </a:spcBef>
              <a:spcAft>
                <a:spcPts val="0"/>
              </a:spcAft>
              <a:buClr>
                <a:srgbClr val="5C5F61"/>
              </a:buClr>
              <a:buSzPts val="3200"/>
              <a:buNone/>
              <a:defRPr b="1"/>
            </a:pPr>
            <a:r>
              <a:rPr sz="2800"/>
              <a:t>Étude des cas-témoins</a:t>
            </a:r>
            <a:endParaRPr sz="2800" b="1"/>
          </a:p>
          <a:p>
            <a:pPr marL="685800" lvl="0" indent="-457200" algn="l" rtl="0">
              <a:lnSpc>
                <a:spcPct val="100000"/>
              </a:lnSpc>
              <a:spcBef>
                <a:spcPts val="1800"/>
              </a:spcBef>
              <a:spcAft>
                <a:spcPts val="0"/>
              </a:spcAft>
              <a:buClr>
                <a:srgbClr val="5C5F61"/>
              </a:buClr>
              <a:buSzPts val="3200"/>
              <a:buFont typeface="Arial"/>
              <a:buChar char="•"/>
              <a:defRPr sz="2800"/>
            </a:pPr>
            <a:r>
              <a:rPr sz="2400"/>
              <a:t>Méthodologie rétrospective menée à l’aide de données provenant des groupes cibles et des sites</a:t>
            </a:r>
          </a:p>
          <a:p>
            <a:pPr marL="685800" lvl="0" indent="-457200" algn="l" rtl="0">
              <a:lnSpc>
                <a:spcPct val="100000"/>
              </a:lnSpc>
              <a:spcBef>
                <a:spcPts val="1800"/>
              </a:spcBef>
              <a:spcAft>
                <a:spcPts val="0"/>
              </a:spcAft>
              <a:buClr>
                <a:srgbClr val="5C5F61"/>
              </a:buClr>
              <a:buSzPts val="3200"/>
              <a:buFont typeface="Arial"/>
              <a:buChar char="•"/>
              <a:defRPr sz="2800"/>
            </a:pPr>
            <a:r>
              <a:rPr sz="2400"/>
              <a:t>Personnes sélectionnées </a:t>
            </a:r>
            <a:r>
              <a:rPr sz="2400" b="1"/>
              <a:t>séparément et intentionnellement</a:t>
            </a:r>
            <a:r>
              <a:rPr sz="2400"/>
              <a:t> sur la base de leur </a:t>
            </a:r>
            <a:r>
              <a:rPr sz="2400" b="1"/>
              <a:t>statut tuberculeux</a:t>
            </a:r>
            <a:r>
              <a:rPr sz="2400"/>
              <a:t> (cas ou témoins)</a:t>
            </a:r>
          </a:p>
          <a:p>
            <a:pPr marL="685800" lvl="0" indent="-457200" algn="l" rtl="0">
              <a:lnSpc>
                <a:spcPct val="100000"/>
              </a:lnSpc>
              <a:spcBef>
                <a:spcPts val="1800"/>
              </a:spcBef>
              <a:spcAft>
                <a:spcPts val="0"/>
              </a:spcAft>
              <a:buClr>
                <a:srgbClr val="5C5F61"/>
              </a:buClr>
              <a:buSzPts val="3200"/>
              <a:buFont typeface="Arial"/>
              <a:buChar char="•"/>
              <a:defRPr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defRPr>
            </a:pPr>
            <a:r>
              <a:rPr sz="2400"/>
              <a:t>Utilise les données préexistantes des patients (dossiers des services ambulatoires, dossiers des cliniques, enquêtes de prévalence et dépistage communautaire) pour mener l’étude d’étalonnage</a:t>
            </a:r>
          </a:p>
          <a:p>
            <a:pPr marL="1143000" lvl="1" indent="-457200" algn="l" rtl="0">
              <a:lnSpc>
                <a:spcPct val="100000"/>
              </a:lnSpc>
              <a:spcBef>
                <a:spcPts val="1800"/>
              </a:spcBef>
              <a:spcAft>
                <a:spcPts val="0"/>
              </a:spcAft>
              <a:buSzPts val="3200"/>
              <a:buFont typeface="Arial"/>
              <a:buChar char="•"/>
              <a:defRPr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defRPr>
            </a:pPr>
            <a:r>
              <a:rPr sz="2000"/>
              <a:t>Mais doit utiliser des données représentatives de la population destinée au dépistage</a:t>
            </a:r>
          </a:p>
          <a:p>
            <a:pPr marL="685800" lvl="0" indent="-457200" algn="l" rtl="0">
              <a:lnSpc>
                <a:spcPct val="100000"/>
              </a:lnSpc>
              <a:spcBef>
                <a:spcPts val="1800"/>
              </a:spcBef>
              <a:spcAft>
                <a:spcPts val="0"/>
              </a:spcAft>
              <a:buClr>
                <a:srgbClr val="5C5F61"/>
              </a:buClr>
              <a:buSzPts val="3200"/>
              <a:buFont typeface="Arial"/>
              <a:buChar char="•"/>
              <a:defRPr sz="2800"/>
            </a:pPr>
            <a:r>
              <a:rPr sz="2400" i="1"/>
              <a:t>Peut</a:t>
            </a:r>
            <a:r>
              <a:rPr sz="2400"/>
              <a:t> être plus rapide qu’une </a:t>
            </a:r>
            <a:r>
              <a:rPr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étude</a:t>
            </a:r>
            <a:r>
              <a:rPr sz="2400"/>
              <a:t> prospective</a:t>
            </a:r>
            <a:endParaRPr sz="2400" i="1"/>
          </a:p>
        </p:txBody>
      </p:sp>
      <p:sp>
        <p:nvSpPr>
          <p:cNvPr id="1308" name="Google Shape;1308;p109"/>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pPr>
            <a:r>
              <a:rPr sz="3200"/>
              <a:t>Étude complète d’étalonnage du système de DAO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314" name="Google Shape;1314;gf8fa47defb_0_1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600"/>
              <a:buNone/>
              <a:defRPr sz="3200"/>
            </a:pPr>
            <a:r>
              <a:rPr sz="2800"/>
              <a:t>Taille d’échantillon requise pour l’étude des cas-témoins et du niveau de sensibilité (basé sur une </a:t>
            </a:r>
            <a:r>
              <a:rPr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précision</a:t>
            </a:r>
            <a:r>
              <a:rPr sz="2800"/>
              <a:t> de 5 %)</a:t>
            </a:r>
          </a:p>
        </p:txBody>
      </p:sp>
      <p:graphicFrame>
        <p:nvGraphicFramePr>
          <p:cNvPr id="1315" name="Google Shape;1315;gf8fa47defb_0_16"/>
          <p:cNvGraphicFramePr/>
          <p:nvPr/>
        </p:nvGraphicFramePr>
        <p:xfrm>
          <a:off x="977141" y="1792358"/>
          <a:ext cx="9793225" cy="3759810"/>
        </p:xfrm>
        <a:graphic>
          <a:graphicData uri="http://schemas.openxmlformats.org/drawingml/2006/table">
            <a:tbl>
              <a:tblPr firstRow="1" bandRow="1">
                <a:noFill/>
                <a:tableStyleId>{A2643D16-0006-4432-AADD-82BB2330EB46}</a:tableStyleId>
              </a:tblPr>
              <a:tblGrid>
                <a:gridCol w="5214600">
                  <a:extLst>
                    <a:ext uri="{9D8B030D-6E8A-4147-A177-3AD203B41FA5}">
                      <a16:colId xmlns:a16="http://schemas.microsoft.com/office/drawing/2014/main" val="20000"/>
                    </a:ext>
                  </a:extLst>
                </a:gridCol>
                <a:gridCol w="915725">
                  <a:extLst>
                    <a:ext uri="{9D8B030D-6E8A-4147-A177-3AD203B41FA5}">
                      <a16:colId xmlns:a16="http://schemas.microsoft.com/office/drawing/2014/main" val="20001"/>
                    </a:ext>
                  </a:extLst>
                </a:gridCol>
                <a:gridCol w="915725">
                  <a:extLst>
                    <a:ext uri="{9D8B030D-6E8A-4147-A177-3AD203B41FA5}">
                      <a16:colId xmlns:a16="http://schemas.microsoft.com/office/drawing/2014/main" val="20002"/>
                    </a:ext>
                  </a:extLst>
                </a:gridCol>
                <a:gridCol w="915725">
                  <a:extLst>
                    <a:ext uri="{9D8B030D-6E8A-4147-A177-3AD203B41FA5}">
                      <a16:colId xmlns:a16="http://schemas.microsoft.com/office/drawing/2014/main" val="20003"/>
                    </a:ext>
                  </a:extLst>
                </a:gridCol>
                <a:gridCol w="915725">
                  <a:extLst>
                    <a:ext uri="{9D8B030D-6E8A-4147-A177-3AD203B41FA5}">
                      <a16:colId xmlns:a16="http://schemas.microsoft.com/office/drawing/2014/main" val="20004"/>
                    </a:ext>
                  </a:extLst>
                </a:gridCol>
                <a:gridCol w="915725">
                  <a:extLst>
                    <a:ext uri="{9D8B030D-6E8A-4147-A177-3AD203B41FA5}">
                      <a16:colId xmlns:a16="http://schemas.microsoft.com/office/drawing/2014/main" val="20005"/>
                    </a:ext>
                  </a:extLst>
                </a:gridCol>
              </a:tblGrid>
              <a:tr h="573900">
                <a:tc>
                  <a:txBody>
                    <a:bodyPr/>
                    <a:lstStyle/>
                    <a:p>
                      <a:pPr marL="0" marR="0" lvl="0" indent="0" algn="ctr" rtl="0">
                        <a:lnSpc>
                          <a:spcPct val="100000"/>
                        </a:lnSpc>
                        <a:spcBef>
                          <a:spcPts val="0"/>
                        </a:spcBef>
                        <a:spcAft>
                          <a:spcPts val="0"/>
                        </a:spcAft>
                        <a:buClr>
                          <a:srgbClr val="000000"/>
                        </a:buClr>
                        <a:buSzPts val="2400"/>
                        <a:buFont typeface="Arial"/>
                        <a:buNone/>
                        <a:defRPr sz="2400"/>
                      </a:pPr>
                      <a:r>
                        <a:t>Conception cas-témoins</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5">
                  <a:txBody>
                    <a:bodyPr/>
                    <a:lstStyle/>
                    <a:p>
                      <a:pPr marL="0" marR="0" lvl="0" indent="0" algn="ctr" rtl="0">
                        <a:lnSpc>
                          <a:spcPct val="100000"/>
                        </a:lnSpc>
                        <a:spcBef>
                          <a:spcPts val="0"/>
                        </a:spcBef>
                        <a:spcAft>
                          <a:spcPts val="0"/>
                        </a:spcAft>
                        <a:buClr>
                          <a:srgbClr val="000000"/>
                        </a:buClr>
                        <a:buSzPts val="2400"/>
                        <a:buFont typeface="Arial"/>
                        <a:buNone/>
                        <a:defRPr sz="2400"/>
                      </a:pPr>
                      <a:r>
                        <a:t>Sensibilité</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4455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defRPr sz="1600" b="1"/>
                      </a:pPr>
                      <a:r>
                        <a:t>50 %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defRPr sz="1600" b="1"/>
                      </a:pPr>
                      <a:r>
                        <a:t>60 %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defRPr sz="1600" b="1"/>
                      </a:pPr>
                      <a:r>
                        <a:t>70 %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defRPr sz="1600" b="1"/>
                      </a:pPr>
                      <a:r>
                        <a:t>80 %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defRPr sz="1600" b="1"/>
                      </a:pPr>
                      <a:r>
                        <a:t>90 %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58400">
                <a:tc>
                  <a:txBody>
                    <a:bodyPr/>
                    <a:lstStyle/>
                    <a:p>
                      <a:pPr marL="0" marR="0" lvl="0" indent="0" algn="l" rtl="0">
                        <a:lnSpc>
                          <a:spcPct val="100000"/>
                        </a:lnSpc>
                        <a:spcBef>
                          <a:spcPts val="0"/>
                        </a:spcBef>
                        <a:spcAft>
                          <a:spcPts val="0"/>
                        </a:spcAft>
                        <a:buClr>
                          <a:srgbClr val="000000"/>
                        </a:buClr>
                        <a:buSzPts val="1800"/>
                        <a:buFont typeface="Arial"/>
                        <a:buNone/>
                        <a:defRPr sz="1800"/>
                      </a:pPr>
                      <a:r>
                        <a:t>Nombre de </a:t>
                      </a:r>
                      <a:r>
                        <a:rPr b="1"/>
                        <a:t>cas confirmés de tuberculose </a:t>
                      </a:r>
                      <a:r>
                        <a:t>requis (en supposant une prévalence de la tuberculose de 100 %)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defRPr sz="1600"/>
                      </a:pPr>
                      <a:r>
                        <a:t>384</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defRPr sz="1600"/>
                      </a:pPr>
                      <a:r>
                        <a:t>369</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defRPr sz="1600"/>
                      </a:pPr>
                      <a:r>
                        <a:t>323</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defRPr sz="1600"/>
                      </a:pPr>
                      <a:r>
                        <a:t>246</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defRPr sz="1600"/>
                      </a:pPr>
                      <a:r>
                        <a:t>138</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127700">
                <a:tc>
                  <a:txBody>
                    <a:bodyPr/>
                    <a:lstStyle/>
                    <a:p>
                      <a:pPr marL="0" marR="0" lvl="0" indent="0" algn="l" rtl="0">
                        <a:lnSpc>
                          <a:spcPct val="100000"/>
                        </a:lnSpc>
                        <a:spcBef>
                          <a:spcPts val="0"/>
                        </a:spcBef>
                        <a:spcAft>
                          <a:spcPts val="0"/>
                        </a:spcAft>
                        <a:buClr>
                          <a:srgbClr val="000000"/>
                        </a:buClr>
                        <a:buSzPts val="1800"/>
                        <a:buFont typeface="Arial"/>
                        <a:buNone/>
                        <a:defRPr sz="1800"/>
                      </a:pPr>
                      <a:r>
                        <a:t>Nombre de </a:t>
                      </a:r>
                      <a:r>
                        <a:rPr b="1"/>
                        <a:t>cas confirmés </a:t>
                      </a:r>
                      <a:r>
                        <a:rPr b="1" u="sng"/>
                        <a:t>non tuberculeux</a:t>
                      </a:r>
                      <a:r>
                        <a:rPr b="1"/>
                        <a:t> </a:t>
                      </a:r>
                      <a:r>
                        <a:t>requis</a:t>
                      </a:r>
                      <a:r>
                        <a:rPr b="1"/>
                        <a:t> </a:t>
                      </a:r>
                      <a:r>
                        <a:t>(en supposant la même précision et la même spécificité que pour l’étude </a:t>
                      </a:r>
                      <a:r>
                        <a:rPr b="1"/>
                        <a:t>transversale</a:t>
                      </a:r>
                      <a:r>
                        <a:t>)</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defRPr sz="1600"/>
                      </a:pPr>
                      <a:r>
                        <a:t>384</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defRPr sz="1600"/>
                      </a:pPr>
                      <a:r>
                        <a:t>369</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defRPr sz="1600"/>
                      </a:pPr>
                      <a:r>
                        <a:t>323</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defRPr sz="1600"/>
                      </a:pPr>
                      <a:r>
                        <a:t>246</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defRPr sz="1600"/>
                      </a:pPr>
                      <a:r>
                        <a:t>138</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98250">
                <a:tc>
                  <a:txBody>
                    <a:bodyPr/>
                    <a:lstStyle/>
                    <a:p>
                      <a:pPr marL="0" marR="0" lvl="0" indent="0" algn="l" rtl="0">
                        <a:lnSpc>
                          <a:spcPct val="100000"/>
                        </a:lnSpc>
                        <a:spcBef>
                          <a:spcPts val="0"/>
                        </a:spcBef>
                        <a:spcAft>
                          <a:spcPts val="0"/>
                        </a:spcAft>
                        <a:buClr>
                          <a:srgbClr val="000000"/>
                        </a:buClr>
                        <a:buSzPts val="1800"/>
                        <a:buFont typeface="Arial"/>
                        <a:buNone/>
                        <a:defRPr sz="1800" b="1"/>
                      </a:pPr>
                      <a:r>
                        <a:t>Taille globale des inscriptions requise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defRPr sz="1600" b="1"/>
                      </a:pPr>
                      <a:r>
                        <a:t>768</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defRPr sz="1600" b="1"/>
                      </a:pPr>
                      <a:r>
                        <a:t>738</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defRPr sz="1600" b="1"/>
                      </a:pPr>
                      <a:r>
                        <a:t>646</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defRPr sz="1600" b="1"/>
                      </a:pPr>
                      <a:r>
                        <a:t>492</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defRPr sz="1600" b="1"/>
                      </a:pPr>
                      <a:r>
                        <a:t>276</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110"/>
          <p:cNvSpPr txBox="1">
            <a:spLocks noGrp="1"/>
          </p:cNvSpPr>
          <p:nvPr>
            <p:ph type="body" idx="1"/>
          </p:nvPr>
        </p:nvSpPr>
        <p:spPr>
          <a:xfrm>
            <a:off x="1086337" y="938865"/>
            <a:ext cx="10591468" cy="5259749"/>
          </a:xfrm>
          <a:prstGeom prst="rect">
            <a:avLst/>
          </a:prstGeom>
          <a:noFill/>
          <a:ln>
            <a:noFill/>
          </a:ln>
        </p:spPr>
        <p:txBody>
          <a:bodyPr spcFirstLastPara="1" wrap="square" lIns="0" tIns="45700" rIns="0" bIns="45700" anchor="t" anchorCtr="0">
            <a:noAutofit/>
          </a:bodyPr>
          <a:lstStyle/>
          <a:p>
            <a:pPr marL="225425" lvl="0" indent="3175" algn="l" rtl="0">
              <a:lnSpc>
                <a:spcPct val="110000"/>
              </a:lnSpc>
              <a:spcBef>
                <a:spcPts val="500"/>
              </a:spcBef>
              <a:spcAft>
                <a:spcPts val="0"/>
              </a:spcAft>
              <a:buClr>
                <a:srgbClr val="5C5F61"/>
              </a:buClr>
              <a:buSzPts val="3200"/>
              <a:buNone/>
              <a:defRPr sz="2800">
                <a:solidFill>
                  <a:srgbClr val="303030"/>
                </a:solidFill>
              </a:defRPr>
            </a:pPr>
            <a:r>
              <a:rPr sz="2400"/>
              <a:t>À la suite de l’étude (transversale ou cas-témoins), envisager de définir différents seuils de DAO pour les sous-groupes, tels que :</a:t>
            </a:r>
            <a:endParaRPr sz="2400">
              <a:solidFill>
                <a:srgbClr val="303030"/>
              </a:solidFill>
            </a:endParaRPr>
          </a:p>
          <a:p>
            <a:pPr marL="685800" lvl="0" indent="-457200" algn="l" rtl="0">
              <a:lnSpc>
                <a:spcPct val="110000"/>
              </a:lnSpc>
              <a:spcBef>
                <a:spcPts val="500"/>
              </a:spcBef>
              <a:spcAft>
                <a:spcPts val="0"/>
              </a:spcAft>
              <a:buSzPts val="3200"/>
              <a:buFont typeface="Arial"/>
              <a:buChar char="•"/>
              <a:defRPr sz="2400">
                <a:solidFill>
                  <a:srgbClr val="303030"/>
                </a:solidFill>
              </a:defRPr>
            </a:pPr>
            <a:r>
              <a:rPr sz="2000"/>
              <a:t>Âge du patient</a:t>
            </a:r>
            <a:endParaRPr sz="2000">
              <a:solidFill>
                <a:srgbClr val="303030"/>
              </a:solidFill>
            </a:endParaRPr>
          </a:p>
          <a:p>
            <a:pPr marL="685800" lvl="0" indent="-457200" algn="l" rtl="0">
              <a:lnSpc>
                <a:spcPct val="110000"/>
              </a:lnSpc>
              <a:spcBef>
                <a:spcPts val="500"/>
              </a:spcBef>
              <a:spcAft>
                <a:spcPts val="0"/>
              </a:spcAft>
              <a:buSzPts val="3200"/>
              <a:buFont typeface="Arial"/>
              <a:buChar char="•"/>
              <a:defRPr sz="2400">
                <a:solidFill>
                  <a:srgbClr val="303030"/>
                </a:solidFill>
              </a:defRPr>
            </a:pPr>
            <a:r>
              <a:rPr sz="2000"/>
              <a:t>État VIH</a:t>
            </a:r>
            <a:endParaRPr sz="2000">
              <a:solidFill>
                <a:srgbClr val="303030"/>
              </a:solidFill>
            </a:endParaRPr>
          </a:p>
          <a:p>
            <a:pPr marL="685800" lvl="0" indent="-457200" algn="l" rtl="0">
              <a:lnSpc>
                <a:spcPct val="110000"/>
              </a:lnSpc>
              <a:spcBef>
                <a:spcPts val="500"/>
              </a:spcBef>
              <a:spcAft>
                <a:spcPts val="0"/>
              </a:spcAft>
              <a:buSzPts val="3200"/>
              <a:buFont typeface="Arial"/>
              <a:buChar char="•"/>
              <a:defRPr sz="2400">
                <a:solidFill>
                  <a:srgbClr val="303030"/>
                </a:solidFill>
              </a:defRPr>
            </a:pPr>
            <a:r>
              <a:rPr sz="2000"/>
              <a:t>Antécédents de tuberculose</a:t>
            </a:r>
            <a:endParaRPr sz="2000">
              <a:solidFill>
                <a:srgbClr val="303030"/>
              </a:solidFill>
            </a:endParaRPr>
          </a:p>
          <a:p>
            <a:pPr marL="685800" lvl="0" indent="-457200" algn="l" rtl="0">
              <a:lnSpc>
                <a:spcPct val="110000"/>
              </a:lnSpc>
              <a:spcBef>
                <a:spcPts val="500"/>
              </a:spcBef>
              <a:spcAft>
                <a:spcPts val="0"/>
              </a:spcAft>
              <a:buSzPts val="3200"/>
              <a:buFont typeface="Arial"/>
              <a:buChar char="•"/>
              <a:defRPr sz="2400">
                <a:solidFill>
                  <a:srgbClr val="303030"/>
                </a:solidFill>
              </a:defRPr>
            </a:pPr>
            <a:r>
              <a:rPr sz="2000"/>
              <a:t>Taux de prévalence locale</a:t>
            </a:r>
            <a:endParaRPr sz="2000">
              <a:solidFill>
                <a:srgbClr val="303030"/>
              </a:solidFill>
            </a:endParaRPr>
          </a:p>
        </p:txBody>
      </p:sp>
      <p:sp>
        <p:nvSpPr>
          <p:cNvPr id="1321" name="Google Shape;1321;p110"/>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pPr>
            <a:r>
              <a:rPr sz="3200"/>
              <a:t>Étude complète d’étalonnage du système de DAO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sp>
        <p:nvSpPr>
          <p:cNvPr id="1327" name="Google Shape;1327;p111"/>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p>
            <a:pPr marL="457200" lvl="0" indent="-228600" algn="l" rtl="0">
              <a:lnSpc>
                <a:spcPct val="110000"/>
              </a:lnSpc>
              <a:spcBef>
                <a:spcPts val="500"/>
              </a:spcBef>
              <a:spcAft>
                <a:spcPts val="0"/>
              </a:spcAft>
              <a:buClr>
                <a:srgbClr val="5C5F61"/>
              </a:buClr>
              <a:buSzPts val="3200"/>
              <a:buNone/>
            </a:pPr>
            <a:r>
              <a:rPr sz="2800" b="1"/>
              <a:t>Exercice : </a:t>
            </a:r>
            <a:r>
              <a:rPr sz="2800"/>
              <a:t>comparer les conceptions d’étude</a:t>
            </a:r>
            <a:endParaRPr sz="2800" u="sng"/>
          </a:p>
        </p:txBody>
      </p:sp>
      <p:sp>
        <p:nvSpPr>
          <p:cNvPr id="1328" name="Google Shape;1328;p111"/>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pPr>
            <a:r>
              <a:rPr sz="3200"/>
              <a:t>Étude complète d’étalonnage du système de DAO</a:t>
            </a:r>
          </a:p>
        </p:txBody>
      </p:sp>
      <p:graphicFrame>
        <p:nvGraphicFramePr>
          <p:cNvPr id="1329" name="Google Shape;1329;p111"/>
          <p:cNvGraphicFramePr/>
          <p:nvPr/>
        </p:nvGraphicFramePr>
        <p:xfrm>
          <a:off x="2032000" y="1810336"/>
          <a:ext cx="8128000" cy="3535740"/>
        </p:xfrm>
        <a:graphic>
          <a:graphicData uri="http://schemas.openxmlformats.org/drawingml/2006/table">
            <a:tbl>
              <a:tblPr firstRow="1" bandRow="1">
                <a:noFill/>
                <a:tableStyleId>{F8F2EE1F-4453-48F4-8ABC-8A66FA4FEADA}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rgbClr val="000000"/>
                        </a:buClr>
                        <a:buSzPts val="2800"/>
                        <a:buFont typeface="Arial"/>
                        <a:buNone/>
                        <a:defRPr sz="2800" b="1"/>
                      </a:pPr>
                      <a:r>
                        <a:t>Étude transversale</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Arial"/>
                        <a:buNone/>
                        <a:defRPr sz="2800"/>
                      </a:pPr>
                      <a:r>
                        <a:t>Étude des cas-témoins</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70850">
                <a:tc gridSpan="2">
                  <a:txBody>
                    <a:bodyPr/>
                    <a:lstStyle/>
                    <a:p>
                      <a:pPr marL="0" marR="0" lvl="0" indent="0" algn="ctr" rtl="0">
                        <a:lnSpc>
                          <a:spcPct val="100000"/>
                        </a:lnSpc>
                        <a:spcBef>
                          <a:spcPts val="0"/>
                        </a:spcBef>
                        <a:spcAft>
                          <a:spcPts val="0"/>
                        </a:spcAft>
                        <a:buClr>
                          <a:srgbClr val="000000"/>
                        </a:buClr>
                        <a:buSzPts val="2800"/>
                        <a:buFont typeface="Arial"/>
                        <a:buNone/>
                        <a:defRPr sz="2800"/>
                      </a:pPr>
                      <a:r>
                        <a:t>Conditions générales de sélection de la conception de l’étude</a:t>
                      </a:r>
                      <a:endParaRPr sz="2800" u="none" strike="noStrike" cap="none"/>
                    </a:p>
                  </a:txBody>
                  <a:tcPr marL="91450" marR="91450" marT="45725" marB="45725">
                    <a:lnT w="12700" cap="flat" cmpd="sng">
                      <a:solidFill>
                        <a:schemeClr val="lt1"/>
                      </a:solidFill>
                      <a:prstDash val="solid"/>
                      <a:round/>
                      <a:headEnd type="none" w="sm" len="sm"/>
                      <a:tailEnd type="none" w="sm" len="sm"/>
                    </a:lnT>
                  </a:tcPr>
                </a:tc>
                <a:tc hMerge="1">
                  <a:txBody>
                    <a:bodyPr/>
                    <a:lstStyle/>
                    <a:p>
                      <a:endParaRPr lang="es-ES"/>
                    </a:p>
                  </a:txBody>
                  <a:tcPr/>
                </a:tc>
                <a:extLst>
                  <a:ext uri="{0D108BD9-81ED-4DB2-BD59-A6C34878D82A}">
                    <a16:rowId xmlns:a16="http://schemas.microsoft.com/office/drawing/2014/main" val="10001"/>
                  </a:ext>
                </a:extLst>
              </a:tr>
              <a:tr h="370850">
                <a:tc gridSpan="2">
                  <a:txBody>
                    <a:bodyPr/>
                    <a:lstStyle/>
                    <a:p>
                      <a:pPr marL="0" marR="0" lvl="0" indent="0" algn="ctr" rtl="0">
                        <a:lnSpc>
                          <a:spcPct val="100000"/>
                        </a:lnSpc>
                        <a:spcBef>
                          <a:spcPts val="0"/>
                        </a:spcBef>
                        <a:spcAft>
                          <a:spcPts val="0"/>
                        </a:spcAft>
                        <a:buClr>
                          <a:srgbClr val="000000"/>
                        </a:buClr>
                        <a:buSzPts val="2800"/>
                        <a:buFont typeface="Arial"/>
                        <a:buNone/>
                        <a:defRPr sz="2800"/>
                      </a:pPr>
                      <a:r>
                        <a:t>Taille de l’échantillon</a:t>
                      </a:r>
                      <a:endParaRPr sz="2800" u="none" strike="noStrike" cap="none"/>
                    </a:p>
                  </a:txBody>
                  <a:tcPr marL="91450" marR="91450" marT="45725" marB="45725"/>
                </a:tc>
                <a:tc hMerge="1">
                  <a:txBody>
                    <a:bodyPr/>
                    <a:lstStyle/>
                    <a:p>
                      <a:endParaRPr lang="es-ES"/>
                    </a:p>
                  </a:txBody>
                  <a:tcPr/>
                </a:tc>
                <a:extLst>
                  <a:ext uri="{0D108BD9-81ED-4DB2-BD59-A6C34878D82A}">
                    <a16:rowId xmlns:a16="http://schemas.microsoft.com/office/drawing/2014/main" val="10002"/>
                  </a:ext>
                </a:extLst>
              </a:tr>
              <a:tr h="370850">
                <a:tc gridSpan="2">
                  <a:txBody>
                    <a:bodyPr/>
                    <a:lstStyle/>
                    <a:p>
                      <a:pPr marL="0" marR="0" lvl="0" indent="0" algn="ctr" rtl="0">
                        <a:lnSpc>
                          <a:spcPct val="100000"/>
                        </a:lnSpc>
                        <a:spcBef>
                          <a:spcPts val="0"/>
                        </a:spcBef>
                        <a:spcAft>
                          <a:spcPts val="0"/>
                        </a:spcAft>
                        <a:buClr>
                          <a:srgbClr val="000000"/>
                        </a:buClr>
                        <a:buSzPts val="2800"/>
                        <a:buFont typeface="Arial"/>
                        <a:buNone/>
                        <a:defRPr sz="2800"/>
                      </a:pPr>
                      <a:r>
                        <a:t>Bénéfices (avantages)</a:t>
                      </a:r>
                      <a:endParaRPr sz="2800" u="none" strike="noStrike" cap="none"/>
                    </a:p>
                  </a:txBody>
                  <a:tcPr marL="91450" marR="91450" marT="45725" marB="45725"/>
                </a:tc>
                <a:tc hMerge="1">
                  <a:txBody>
                    <a:bodyPr/>
                    <a:lstStyle/>
                    <a:p>
                      <a:endParaRPr lang="es-ES"/>
                    </a:p>
                  </a:txBody>
                  <a:tcPr/>
                </a:tc>
                <a:extLst>
                  <a:ext uri="{0D108BD9-81ED-4DB2-BD59-A6C34878D82A}">
                    <a16:rowId xmlns:a16="http://schemas.microsoft.com/office/drawing/2014/main" val="10003"/>
                  </a:ext>
                </a:extLst>
              </a:tr>
              <a:tr h="370850">
                <a:tc gridSpan="2">
                  <a:txBody>
                    <a:bodyPr/>
                    <a:lstStyle/>
                    <a:p>
                      <a:pPr marL="0" marR="0" lvl="0" indent="0" algn="ctr" rtl="0">
                        <a:lnSpc>
                          <a:spcPct val="100000"/>
                        </a:lnSpc>
                        <a:spcBef>
                          <a:spcPts val="0"/>
                        </a:spcBef>
                        <a:spcAft>
                          <a:spcPts val="0"/>
                        </a:spcAft>
                        <a:buClr>
                          <a:srgbClr val="000000"/>
                        </a:buClr>
                        <a:buSzPts val="2800"/>
                        <a:buFont typeface="Arial"/>
                        <a:buNone/>
                        <a:defRPr sz="2800"/>
                      </a:pPr>
                      <a:r>
                        <a:t>Faiblesses (inconvénients)</a:t>
                      </a:r>
                      <a:endParaRPr sz="2800" u="none" strike="noStrike" cap="none"/>
                    </a:p>
                  </a:txBody>
                  <a:tcPr marL="91450" marR="91450" marT="45725" marB="45725"/>
                </a:tc>
                <a:tc hMerge="1">
                  <a:txBody>
                    <a:bodyPr/>
                    <a:lstStyle/>
                    <a:p>
                      <a:endParaRPr lang="es-ES"/>
                    </a:p>
                  </a:txBody>
                  <a:tcPr/>
                </a:tc>
                <a:extLst>
                  <a:ext uri="{0D108BD9-81ED-4DB2-BD59-A6C34878D82A}">
                    <a16:rowId xmlns:a16="http://schemas.microsoft.com/office/drawing/2014/main" val="10004"/>
                  </a:ext>
                </a:extLst>
              </a:tr>
              <a:tr h="370850">
                <a:tc gridSpan="2">
                  <a:txBody>
                    <a:bodyPr/>
                    <a:lstStyle/>
                    <a:p>
                      <a:pPr marL="0" marR="0" lvl="0" indent="0" algn="ctr" rtl="0">
                        <a:lnSpc>
                          <a:spcPct val="100000"/>
                        </a:lnSpc>
                        <a:spcBef>
                          <a:spcPts val="0"/>
                        </a:spcBef>
                        <a:spcAft>
                          <a:spcPts val="0"/>
                        </a:spcAft>
                        <a:buClr>
                          <a:srgbClr val="000000"/>
                        </a:buClr>
                        <a:buSzPts val="2800"/>
                        <a:buFont typeface="Arial"/>
                        <a:buNone/>
                        <a:defRPr sz="2800"/>
                      </a:pPr>
                      <a:r>
                        <a:t>Conditions requises pour l’étude</a:t>
                      </a:r>
                      <a:endParaRPr sz="2800" u="none" strike="noStrike" cap="none"/>
                    </a:p>
                  </a:txBody>
                  <a:tcPr marL="91450" marR="91450" marT="45725" marB="45725"/>
                </a:tc>
                <a:tc hMerge="1">
                  <a:txBody>
                    <a:bodyPr/>
                    <a:lstStyle/>
                    <a:p>
                      <a:endParaRPr lang="es-ES"/>
                    </a:p>
                  </a:txBody>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p17"/>
          <p:cNvSpPr/>
          <p:nvPr/>
        </p:nvSpPr>
        <p:spPr>
          <a:xfrm>
            <a:off x="715328" y="1962629"/>
            <a:ext cx="10927080" cy="570053"/>
          </a:xfrm>
          <a:prstGeom prst="triangle">
            <a:avLst>
              <a:gd name="adj" fmla="val 100000"/>
            </a:avLst>
          </a:prstGeom>
          <a:gradFill>
            <a:gsLst>
              <a:gs pos="0">
                <a:srgbClr val="90B8FF"/>
              </a:gs>
              <a:gs pos="46000">
                <a:srgbClr val="3E92FF"/>
              </a:gs>
              <a:gs pos="100000">
                <a:srgbClr val="005ACD"/>
              </a:gs>
            </a:gsLst>
            <a:path path="circle">
              <a:fillToRect l="50000" t="50000" r="50000" b="50000"/>
            </a:path>
            <a:tileRect/>
          </a:gra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a:solidFill>
                <a:schemeClr val="lt1"/>
              </a:solidFill>
              <a:latin typeface="Arial"/>
              <a:ea typeface="Arial"/>
              <a:cs typeface="Arial"/>
              <a:sym typeface="Arial"/>
            </a:endParaRPr>
          </a:p>
        </p:txBody>
      </p:sp>
      <p:sp>
        <p:nvSpPr>
          <p:cNvPr id="1335" name="Google Shape;1335;p17"/>
          <p:cNvSpPr/>
          <p:nvPr/>
        </p:nvSpPr>
        <p:spPr>
          <a:xfrm>
            <a:off x="715328" y="3191264"/>
            <a:ext cx="10927080" cy="570053"/>
          </a:xfrm>
          <a:prstGeom prst="triangle">
            <a:avLst>
              <a:gd name="adj" fmla="val 100000"/>
            </a:avLst>
          </a:prstGeom>
          <a:gradFill>
            <a:gsLst>
              <a:gs pos="0">
                <a:srgbClr val="94FFC4"/>
              </a:gs>
              <a:gs pos="46000">
                <a:srgbClr val="47FFA7"/>
              </a:gs>
              <a:gs pos="100000">
                <a:srgbClr val="00C567"/>
              </a:gs>
            </a:gsLst>
            <a:path path="circle">
              <a:fillToRect l="50000" t="50000" r="50000" b="50000"/>
            </a:path>
            <a:tileRect/>
          </a:gra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a:solidFill>
                <a:schemeClr val="lt1"/>
              </a:solidFill>
              <a:latin typeface="Arial"/>
              <a:ea typeface="Arial"/>
              <a:cs typeface="Arial"/>
              <a:sym typeface="Arial"/>
            </a:endParaRPr>
          </a:p>
        </p:txBody>
      </p:sp>
      <p:sp>
        <p:nvSpPr>
          <p:cNvPr id="1336" name="Google Shape;1336;p17"/>
          <p:cNvSpPr/>
          <p:nvPr/>
        </p:nvSpPr>
        <p:spPr>
          <a:xfrm>
            <a:off x="849440" y="4603501"/>
            <a:ext cx="10792968" cy="570053"/>
          </a:xfrm>
          <a:prstGeom prst="triangle">
            <a:avLst>
              <a:gd name="adj" fmla="val 100000"/>
            </a:avLst>
          </a:prstGeom>
          <a:gradFill>
            <a:gsLst>
              <a:gs pos="0">
                <a:srgbClr val="9FE8FF"/>
              </a:gs>
              <a:gs pos="46000">
                <a:srgbClr val="60E0FF"/>
              </a:gs>
              <a:gs pos="100000">
                <a:srgbClr val="1D92BF"/>
              </a:gs>
            </a:gsLst>
            <a:path path="circle">
              <a:fillToRect l="50000" t="50000" r="50000" b="50000"/>
            </a:path>
            <a:tileRect/>
          </a:gra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a:solidFill>
                <a:schemeClr val="lt1"/>
              </a:solidFill>
              <a:latin typeface="Arial"/>
              <a:ea typeface="Arial"/>
              <a:cs typeface="Arial"/>
              <a:sym typeface="Arial"/>
            </a:endParaRPr>
          </a:p>
        </p:txBody>
      </p:sp>
      <p:sp>
        <p:nvSpPr>
          <p:cNvPr id="1337" name="Google Shape;1337;p17"/>
          <p:cNvSpPr txBox="1"/>
          <p:nvPr/>
        </p:nvSpPr>
        <p:spPr>
          <a:xfrm rot="-212450">
            <a:off x="550877" y="3100451"/>
            <a:ext cx="309315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defRPr sz="2800" b="1">
                <a:solidFill>
                  <a:schemeClr val="dk1"/>
                </a:solidFill>
                <a:latin typeface="Arial"/>
                <a:ea typeface="Arial"/>
                <a:cs typeface="Arial"/>
                <a:sym typeface="Arial"/>
              </a:defRPr>
            </a:pPr>
            <a:r>
              <a:rPr sz="2400"/>
              <a:t>Stocks de données</a:t>
            </a:r>
            <a:endParaRPr sz="1200" b="0" i="0" u="none" strike="noStrike" cap="none">
              <a:solidFill>
                <a:srgbClr val="000000"/>
              </a:solidFill>
              <a:latin typeface="Arial"/>
              <a:ea typeface="Arial"/>
              <a:cs typeface="Arial"/>
              <a:sym typeface="Arial"/>
            </a:endParaRPr>
          </a:p>
        </p:txBody>
      </p:sp>
      <p:cxnSp>
        <p:nvCxnSpPr>
          <p:cNvPr id="1338" name="Google Shape;1338;p17"/>
          <p:cNvCxnSpPr/>
          <p:nvPr/>
        </p:nvCxnSpPr>
        <p:spPr>
          <a:xfrm rot="10800000" flipH="1">
            <a:off x="3034667" y="2938213"/>
            <a:ext cx="8607741" cy="614334"/>
          </a:xfrm>
          <a:prstGeom prst="straightConnector1">
            <a:avLst/>
          </a:prstGeom>
          <a:noFill/>
          <a:ln w="25400" cap="flat" cmpd="sng">
            <a:solidFill>
              <a:srgbClr val="08884D"/>
            </a:solidFill>
            <a:prstDash val="solid"/>
            <a:round/>
            <a:headEnd type="none" w="sm" len="sm"/>
            <a:tailEnd type="triangle" w="med" len="med"/>
          </a:ln>
          <a:effectLst>
            <a:outerShdw blurRad="50800" dist="38100" dir="8100000" algn="tr" rotWithShape="0">
              <a:srgbClr val="000000">
                <a:alpha val="40000"/>
              </a:srgbClr>
            </a:outerShdw>
          </a:effectLst>
        </p:spPr>
      </p:cxnSp>
      <p:sp>
        <p:nvSpPr>
          <p:cNvPr id="1339" name="Google Shape;1339;p17"/>
          <p:cNvSpPr txBox="1"/>
          <p:nvPr/>
        </p:nvSpPr>
        <p:spPr>
          <a:xfrm rot="-212450">
            <a:off x="548866" y="1796877"/>
            <a:ext cx="519752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defRPr sz="2800" b="1">
                <a:solidFill>
                  <a:schemeClr val="dk1"/>
                </a:solidFill>
                <a:latin typeface="Arial"/>
                <a:ea typeface="Arial"/>
                <a:cs typeface="Arial"/>
                <a:sym typeface="Arial"/>
              </a:defRPr>
            </a:pPr>
            <a:r>
              <a:rPr sz="2400"/>
              <a:t>Capacité à optimiser le seuil</a:t>
            </a:r>
            <a:endParaRPr sz="1200" b="0" i="0" u="none" strike="noStrike" cap="none">
              <a:solidFill>
                <a:srgbClr val="000000"/>
              </a:solidFill>
              <a:latin typeface="Arial"/>
              <a:ea typeface="Arial"/>
              <a:cs typeface="Arial"/>
              <a:sym typeface="Arial"/>
            </a:endParaRPr>
          </a:p>
        </p:txBody>
      </p:sp>
      <p:cxnSp>
        <p:nvCxnSpPr>
          <p:cNvPr id="1340" name="Google Shape;1340;p17"/>
          <p:cNvCxnSpPr/>
          <p:nvPr/>
        </p:nvCxnSpPr>
        <p:spPr>
          <a:xfrm rot="10800000" flipH="1">
            <a:off x="4999332" y="1739534"/>
            <a:ext cx="6643076" cy="444229"/>
          </a:xfrm>
          <a:prstGeom prst="straightConnector1">
            <a:avLst/>
          </a:prstGeom>
          <a:noFill/>
          <a:ln w="25400" cap="flat" cmpd="sng">
            <a:solidFill>
              <a:srgbClr val="074AAA"/>
            </a:solidFill>
            <a:prstDash val="solid"/>
            <a:round/>
            <a:headEnd type="none" w="sm" len="sm"/>
            <a:tailEnd type="triangle" w="med" len="med"/>
          </a:ln>
          <a:effectLst>
            <a:outerShdw blurRad="50800" dist="38100" dir="8100000" algn="tr" rotWithShape="0">
              <a:srgbClr val="000000">
                <a:alpha val="40000"/>
              </a:srgbClr>
            </a:outerShdw>
          </a:effectLst>
        </p:spPr>
      </p:cxnSp>
      <p:sp>
        <p:nvSpPr>
          <p:cNvPr id="1341" name="Google Shape;1341;p17"/>
          <p:cNvSpPr txBox="1"/>
          <p:nvPr/>
        </p:nvSpPr>
        <p:spPr>
          <a:xfrm rot="-212450">
            <a:off x="630234" y="4181818"/>
            <a:ext cx="4480481"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defRPr sz="2800" b="1">
                <a:solidFill>
                  <a:schemeClr val="dk1"/>
                </a:solidFill>
                <a:latin typeface="Arial"/>
                <a:ea typeface="Arial"/>
                <a:cs typeface="Arial"/>
                <a:sym typeface="Arial"/>
              </a:defRPr>
            </a:pPr>
            <a:r>
              <a:rPr sz="2400" dirty="0" err="1"/>
              <a:t>Compétences</a:t>
            </a:r>
            <a:r>
              <a:rPr sz="2400" dirty="0"/>
              <a:t> </a:t>
            </a:r>
            <a:r>
              <a:rPr sz="2400" dirty="0" err="1"/>
              <a:t>en</a:t>
            </a:r>
            <a:r>
              <a:rPr sz="2400" dirty="0"/>
              <a:t> </a:t>
            </a:r>
            <a:r>
              <a:rPr sz="2400" dirty="0" err="1"/>
              <a:t>analyse</a:t>
            </a:r>
            <a:r>
              <a:rPr sz="2400" dirty="0"/>
              <a:t> </a:t>
            </a:r>
            <a:r>
              <a:rPr sz="2400" dirty="0" err="1"/>
              <a:t>statistique</a:t>
            </a:r>
            <a:endParaRPr sz="1200" b="0" i="0" u="none" strike="noStrike" cap="none" dirty="0">
              <a:solidFill>
                <a:srgbClr val="000000"/>
              </a:solidFill>
              <a:latin typeface="Arial"/>
              <a:ea typeface="Arial"/>
              <a:cs typeface="Arial"/>
              <a:sym typeface="Arial"/>
            </a:endParaRPr>
          </a:p>
        </p:txBody>
      </p:sp>
      <p:cxnSp>
        <p:nvCxnSpPr>
          <p:cNvPr id="1342" name="Google Shape;1342;p17"/>
          <p:cNvCxnSpPr/>
          <p:nvPr/>
        </p:nvCxnSpPr>
        <p:spPr>
          <a:xfrm rot="10800000" flipH="1">
            <a:off x="4297277" y="4422203"/>
            <a:ext cx="7345131" cy="476451"/>
          </a:xfrm>
          <a:prstGeom prst="straightConnector1">
            <a:avLst/>
          </a:prstGeom>
          <a:noFill/>
          <a:ln w="25400" cap="flat" cmpd="sng">
            <a:solidFill>
              <a:srgbClr val="09759E"/>
            </a:solidFill>
            <a:prstDash val="solid"/>
            <a:round/>
            <a:headEnd type="none" w="sm" len="sm"/>
            <a:tailEnd type="triangle" w="med" len="med"/>
          </a:ln>
          <a:effectLst>
            <a:outerShdw blurRad="50800" dist="38100" dir="8100000" algn="tr" rotWithShape="0">
              <a:srgbClr val="000000">
                <a:alpha val="40000"/>
              </a:srgbClr>
            </a:outerShdw>
          </a:effectLst>
        </p:spPr>
      </p:cxnSp>
      <p:sp>
        <p:nvSpPr>
          <p:cNvPr id="1343" name="Google Shape;1343;p17"/>
          <p:cNvSpPr txBox="1"/>
          <p:nvPr/>
        </p:nvSpPr>
        <p:spPr>
          <a:xfrm>
            <a:off x="963915" y="5641157"/>
            <a:ext cx="1409547" cy="461624"/>
          </a:xfrm>
          <a:prstGeom prst="rect">
            <a:avLst/>
          </a:prstGeom>
          <a:gradFill>
            <a:gsLst>
              <a:gs pos="0">
                <a:srgbClr val="A6A7AF"/>
              </a:gs>
              <a:gs pos="46000">
                <a:srgbClr val="646878"/>
              </a:gs>
              <a:gs pos="100000">
                <a:srgbClr val="001136"/>
              </a:gs>
            </a:gsLst>
            <a:path path="circle">
              <a:fillToRect l="50000" t="50000" r="50000" b="50000"/>
            </a:path>
            <a:tileRect/>
          </a:gradFill>
          <a:ln w="9525" cap="flat" cmpd="sng">
            <a:solidFill>
              <a:srgbClr val="001C46"/>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600"/>
              <a:buFont typeface="Arial"/>
              <a:buNone/>
              <a:defRPr sz="1600" b="1">
                <a:solidFill>
                  <a:schemeClr val="lt1"/>
                </a:solidFill>
                <a:latin typeface="Arial"/>
                <a:ea typeface="Arial"/>
                <a:cs typeface="Arial"/>
                <a:sym typeface="Arial"/>
              </a:defRPr>
            </a:pPr>
            <a:r>
              <a:rPr sz="1200" dirty="0"/>
              <a:t>DÉFINISSEZ-LE ET OUBLIEZ-LE</a:t>
            </a:r>
            <a:endParaRPr sz="1200" b="0" i="0" u="none" strike="noStrike" cap="none" dirty="0">
              <a:solidFill>
                <a:srgbClr val="000000"/>
              </a:solidFill>
              <a:latin typeface="Arial"/>
              <a:ea typeface="Arial"/>
              <a:cs typeface="Arial"/>
              <a:sym typeface="Arial"/>
            </a:endParaRPr>
          </a:p>
        </p:txBody>
      </p:sp>
      <p:sp>
        <p:nvSpPr>
          <p:cNvPr id="1344" name="Google Shape;1344;p17"/>
          <p:cNvSpPr txBox="1"/>
          <p:nvPr/>
        </p:nvSpPr>
        <p:spPr>
          <a:xfrm>
            <a:off x="2790438" y="5655334"/>
            <a:ext cx="1817299" cy="461624"/>
          </a:xfrm>
          <a:prstGeom prst="rect">
            <a:avLst/>
          </a:prstGeom>
          <a:gradFill>
            <a:gsLst>
              <a:gs pos="0">
                <a:srgbClr val="A6A7AF"/>
              </a:gs>
              <a:gs pos="46000">
                <a:srgbClr val="646878"/>
              </a:gs>
              <a:gs pos="100000">
                <a:srgbClr val="001136"/>
              </a:gs>
            </a:gsLst>
            <a:path path="circle">
              <a:fillToRect l="50000" t="50000" r="50000" b="50000"/>
            </a:path>
            <a:tileRect/>
          </a:gradFill>
          <a:ln w="9525" cap="flat" cmpd="sng">
            <a:solidFill>
              <a:srgbClr val="001C46"/>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spAutoFit/>
          </a:bodyPr>
          <a:lstStyle/>
          <a:p>
            <a:pPr algn="ctr">
              <a:buSzPts val="1600"/>
              <a:defRPr sz="1600" b="1">
                <a:solidFill>
                  <a:schemeClr val="lt1"/>
                </a:solidFill>
                <a:latin typeface="Arial"/>
                <a:ea typeface="Arial"/>
                <a:cs typeface="Arial"/>
                <a:sym typeface="Arial"/>
              </a:defRPr>
            </a:pPr>
            <a:r>
              <a:rPr sz="1200" b="1" dirty="0">
                <a:solidFill>
                  <a:schemeClr val="lt1"/>
                </a:solidFill>
              </a:rPr>
              <a:t>AJUSTEMENT RÉACTIF</a:t>
            </a:r>
          </a:p>
        </p:txBody>
      </p:sp>
      <p:sp>
        <p:nvSpPr>
          <p:cNvPr id="1345" name="Google Shape;1345;p17"/>
          <p:cNvSpPr txBox="1"/>
          <p:nvPr/>
        </p:nvSpPr>
        <p:spPr>
          <a:xfrm>
            <a:off x="5024713" y="5664050"/>
            <a:ext cx="2945129" cy="461624"/>
          </a:xfrm>
          <a:prstGeom prst="rect">
            <a:avLst/>
          </a:prstGeom>
          <a:gradFill>
            <a:gsLst>
              <a:gs pos="0">
                <a:srgbClr val="A6A7AF"/>
              </a:gs>
              <a:gs pos="46000">
                <a:srgbClr val="646878"/>
              </a:gs>
              <a:gs pos="100000">
                <a:srgbClr val="001136"/>
              </a:gs>
            </a:gsLst>
            <a:path path="circle">
              <a:fillToRect l="50000" t="50000" r="50000" b="50000"/>
            </a:path>
            <a:tileRect/>
          </a:gradFill>
          <a:ln w="9525" cap="flat" cmpd="sng">
            <a:solidFill>
              <a:srgbClr val="001C46"/>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spAutoFit/>
          </a:bodyPr>
          <a:lstStyle/>
          <a:p>
            <a:pPr marL="0" lvl="0" indent="0" algn="ctr">
              <a:buSzPts val="1600"/>
              <a:buFont typeface="Arial"/>
              <a:buNone/>
              <a:defRPr sz="1600" b="1">
                <a:solidFill>
                  <a:schemeClr val="lt1"/>
                </a:solidFill>
                <a:latin typeface="Arial"/>
                <a:ea typeface="Arial"/>
                <a:cs typeface="Arial"/>
                <a:sym typeface="Arial"/>
              </a:defRPr>
            </a:pPr>
            <a:r>
              <a:rPr sz="1200" b="1" dirty="0">
                <a:solidFill>
                  <a:schemeClr val="lt1"/>
                </a:solidFill>
              </a:rPr>
              <a:t>CALIBRAGE ITÉRATIF DU SCORE SEUIL</a:t>
            </a:r>
          </a:p>
        </p:txBody>
      </p:sp>
      <p:sp>
        <p:nvSpPr>
          <p:cNvPr id="1346" name="Google Shape;1346;p17"/>
          <p:cNvSpPr txBox="1"/>
          <p:nvPr/>
        </p:nvSpPr>
        <p:spPr>
          <a:xfrm>
            <a:off x="8386818" y="5664050"/>
            <a:ext cx="3255590" cy="461624"/>
          </a:xfrm>
          <a:prstGeom prst="rect">
            <a:avLst/>
          </a:prstGeom>
          <a:gradFill>
            <a:gsLst>
              <a:gs pos="0">
                <a:srgbClr val="A6A7AF"/>
              </a:gs>
              <a:gs pos="46000">
                <a:srgbClr val="646878"/>
              </a:gs>
              <a:gs pos="100000">
                <a:srgbClr val="001136"/>
              </a:gs>
            </a:gsLst>
            <a:path path="circle">
              <a:fillToRect l="50000" t="50000" r="50000" b="50000"/>
            </a:path>
            <a:tileRect/>
          </a:gradFill>
          <a:ln w="9525" cap="flat" cmpd="sng">
            <a:solidFill>
              <a:srgbClr val="001C46"/>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spAutoFit/>
          </a:bodyPr>
          <a:lstStyle/>
          <a:p>
            <a:pPr algn="ctr">
              <a:buSzPts val="1600"/>
              <a:defRPr sz="1600" b="1">
                <a:solidFill>
                  <a:schemeClr val="lt1"/>
                </a:solidFill>
                <a:latin typeface="Arial"/>
                <a:ea typeface="Arial"/>
                <a:cs typeface="Arial"/>
                <a:sym typeface="Arial"/>
              </a:defRPr>
            </a:pPr>
            <a:r>
              <a:rPr sz="1200" b="1" dirty="0">
                <a:solidFill>
                  <a:schemeClr val="lt1"/>
                </a:solidFill>
              </a:rPr>
              <a:t>RECHERCHE OPÉRATIONNELLE COMPLÈTE</a:t>
            </a:r>
          </a:p>
        </p:txBody>
      </p:sp>
      <p:sp>
        <p:nvSpPr>
          <p:cNvPr id="1347" name="Google Shape;1347;p17"/>
          <p:cNvSpPr txBox="1"/>
          <p:nvPr/>
        </p:nvSpPr>
        <p:spPr>
          <a:xfrm>
            <a:off x="534116" y="335372"/>
            <a:ext cx="11108291" cy="523180"/>
          </a:xfrm>
          <a:prstGeom prst="rect">
            <a:avLst/>
          </a:prstGeom>
          <a:solidFill>
            <a:schemeClr val="lt1"/>
          </a:solidFill>
          <a:ln w="127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defRPr sz="3200" b="1">
                <a:solidFill>
                  <a:srgbClr val="5C5F61"/>
                </a:solidFill>
                <a:latin typeface="Arial"/>
                <a:ea typeface="Arial"/>
                <a:cs typeface="Arial"/>
                <a:sym typeface="Arial"/>
              </a:defRPr>
            </a:pPr>
            <a:r>
              <a:rPr sz="2800"/>
              <a:t>Stratégie de sélection du score seuil</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1352" name="Google Shape;1352;p25"/>
          <p:cNvSpPr txBox="1">
            <a:spLocks noGrp="1"/>
          </p:cNvSpPr>
          <p:nvPr>
            <p:ph type="title"/>
          </p:nvPr>
        </p:nvSpPr>
        <p:spPr>
          <a:xfrm>
            <a:off x="444500" y="95251"/>
            <a:ext cx="10763250" cy="804254"/>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1800"/>
              <a:buNone/>
            </a:pPr>
            <a:r>
              <a:rPr>
                <a:solidFill>
                  <a:srgbClr val="0CCC73"/>
                </a:solidFill>
              </a:rPr>
              <a:t>Note : </a:t>
            </a:r>
            <a:r>
              <a:t>étude d’étalonnage du fabricant</a:t>
            </a:r>
          </a:p>
        </p:txBody>
      </p:sp>
      <p:sp>
        <p:nvSpPr>
          <p:cNvPr id="1353" name="Google Shape;1353;p25"/>
          <p:cNvSpPr txBox="1">
            <a:spLocks noGrp="1"/>
          </p:cNvSpPr>
          <p:nvPr>
            <p:ph type="body" idx="1"/>
          </p:nvPr>
        </p:nvSpPr>
        <p:spPr>
          <a:xfrm>
            <a:off x="603250" y="1101969"/>
            <a:ext cx="10699750" cy="4826021"/>
          </a:xfrm>
          <a:prstGeom prst="rect">
            <a:avLst/>
          </a:prstGeom>
          <a:noFill/>
          <a:ln>
            <a:noFill/>
          </a:ln>
        </p:spPr>
        <p:txBody>
          <a:bodyPr spcFirstLastPara="1" wrap="square" lIns="0" tIns="45700" rIns="0" bIns="45700" anchor="t" anchorCtr="0">
            <a:noAutofit/>
          </a:bodyPr>
          <a:lstStyle/>
          <a:p>
            <a:pPr marL="457200" lvl="0" indent="-342900" algn="l" rtl="0">
              <a:lnSpc>
                <a:spcPct val="110000"/>
              </a:lnSpc>
              <a:spcBef>
                <a:spcPts val="500"/>
              </a:spcBef>
              <a:spcAft>
                <a:spcPts val="0"/>
              </a:spcAft>
              <a:buClr>
                <a:schemeClr val="dk1"/>
              </a:buClr>
              <a:buSzPts val="1800"/>
              <a:buChar char="•"/>
            </a:pPr>
            <a:r>
              <a:t>Lors de l’achat via GDF, une étude d’étalonnage du score seuil de DAO à petite échelle est incluse dans l’emballage. </a:t>
            </a:r>
          </a:p>
          <a:p>
            <a:pPr marL="914400" lvl="1" indent="-342900" algn="l" rtl="0">
              <a:lnSpc>
                <a:spcPct val="110000"/>
              </a:lnSpc>
              <a:spcBef>
                <a:spcPts val="333"/>
              </a:spcBef>
              <a:spcAft>
                <a:spcPts val="0"/>
              </a:spcAft>
              <a:buSzPts val="1800"/>
              <a:buChar char="-"/>
            </a:pPr>
            <a:r>
              <a:t>Delft analyse un </a:t>
            </a:r>
            <a:r>
              <a:rPr b="1"/>
              <a:t>maximum </a:t>
            </a:r>
            <a:r>
              <a:t>de 200 images radiologiques pulmonaires (100 contenant de la tuberculose, 100 images « normales »).</a:t>
            </a:r>
          </a:p>
          <a:p>
            <a:pPr marL="914400" lvl="1" indent="-342900" algn="l" rtl="0">
              <a:lnSpc>
                <a:spcPct val="110000"/>
              </a:lnSpc>
              <a:spcBef>
                <a:spcPts val="333"/>
              </a:spcBef>
              <a:spcAft>
                <a:spcPts val="0"/>
              </a:spcAft>
              <a:buSzPts val="1800"/>
              <a:buChar char="-"/>
            </a:pPr>
            <a:r>
              <a:t>L’analyse est conforme à la méthode de la boîte à outils TDR de l’OMS.</a:t>
            </a:r>
          </a:p>
          <a:p>
            <a:pPr marL="914400" lvl="1" indent="-342900" algn="l" rtl="0">
              <a:lnSpc>
                <a:spcPct val="110000"/>
              </a:lnSpc>
              <a:spcBef>
                <a:spcPts val="333"/>
              </a:spcBef>
              <a:spcAft>
                <a:spcPts val="0"/>
              </a:spcAft>
              <a:buSzPts val="1800"/>
              <a:buChar char="-"/>
            </a:pPr>
            <a:r>
              <a:t>Sur la base des résultats, ils peuvent donner des conseils sur un bon score seuil à atteindre.</a:t>
            </a:r>
          </a:p>
          <a:p>
            <a:pPr marL="457200" lvl="0" indent="-342900" algn="l" rtl="0">
              <a:lnSpc>
                <a:spcPct val="110000"/>
              </a:lnSpc>
              <a:spcBef>
                <a:spcPts val="500"/>
              </a:spcBef>
              <a:spcAft>
                <a:spcPts val="0"/>
              </a:spcAft>
              <a:buClr>
                <a:schemeClr val="dk1"/>
              </a:buClr>
              <a:buSzPts val="1800"/>
              <a:buChar char="•"/>
            </a:pPr>
            <a:r>
              <a:rPr b="1"/>
              <a:t>Avantages : </a:t>
            </a:r>
            <a:r>
              <a:t>utilise des données locales, utiles pour débuter avec la DAO, et lorsque la taille de l’échantillon n’est pas suffisante pour réaliser une étude à plus grande échelle, utile en absence de ressources. </a:t>
            </a:r>
          </a:p>
          <a:p>
            <a:pPr marL="457200" lvl="0" indent="-342900" algn="l" rtl="0">
              <a:lnSpc>
                <a:spcPct val="110000"/>
              </a:lnSpc>
              <a:spcBef>
                <a:spcPts val="500"/>
              </a:spcBef>
              <a:spcAft>
                <a:spcPts val="0"/>
              </a:spcAft>
              <a:buClr>
                <a:schemeClr val="dk1"/>
              </a:buClr>
              <a:buSzPts val="1800"/>
              <a:buChar char="•"/>
            </a:pPr>
            <a:r>
              <a:rPr b="1"/>
              <a:t>Inconvénients : </a:t>
            </a:r>
            <a:r>
              <a:t>petite échelle, méthode proposée une seule fois - il faudra utiliser une autre méthode pour adapter le score seuil si la population de dépistage change.</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2"/>
          <p:cNvSpPr txBox="1">
            <a:spLocks noGrp="1"/>
          </p:cNvSpPr>
          <p:nvPr>
            <p:ph type="title"/>
          </p:nvPr>
        </p:nvSpPr>
        <p:spPr>
          <a:xfrm>
            <a:off x="4794820" y="2315980"/>
            <a:ext cx="6353176" cy="644577"/>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034279"/>
              </a:buClr>
              <a:buSzPts val="2800"/>
              <a:buFont typeface="DM Sans Medium"/>
              <a:buNone/>
            </a:pPr>
            <a:r>
              <a:t>INTRODUCTION</a:t>
            </a:r>
          </a:p>
        </p:txBody>
      </p:sp>
      <p:sp>
        <p:nvSpPr>
          <p:cNvPr id="1029" name="Google Shape;1029;p2"/>
          <p:cNvSpPr txBox="1">
            <a:spLocks noGrp="1"/>
          </p:cNvSpPr>
          <p:nvPr>
            <p:ph type="body" idx="4294967295"/>
          </p:nvPr>
        </p:nvSpPr>
        <p:spPr>
          <a:xfrm>
            <a:off x="4794820" y="2960557"/>
            <a:ext cx="6830051" cy="1532404"/>
          </a:xfrm>
          <a:prstGeom prst="rect">
            <a:avLst/>
          </a:prstGeom>
          <a:noFill/>
          <a:ln>
            <a:noFill/>
          </a:ln>
        </p:spPr>
        <p:txBody>
          <a:bodyPr spcFirstLastPara="1" wrap="square" lIns="0" tIns="45700" rIns="0" bIns="45700" anchor="t" anchorCtr="0">
            <a:noAutofit/>
          </a:bodyPr>
          <a:lstStyle/>
          <a:p>
            <a:pPr marL="38100" lvl="0" indent="0" algn="l" rtl="0">
              <a:lnSpc>
                <a:spcPct val="100000"/>
              </a:lnSpc>
              <a:spcBef>
                <a:spcPts val="0"/>
              </a:spcBef>
              <a:spcAft>
                <a:spcPts val="0"/>
              </a:spcAft>
              <a:buClr>
                <a:srgbClr val="03306A"/>
              </a:buClr>
              <a:buSzPts val="2200"/>
              <a:buNone/>
              <a:defRPr sz="2200">
                <a:solidFill>
                  <a:srgbClr val="03306A"/>
                </a:solidFill>
              </a:defRPr>
            </a:pPr>
            <a:r>
              <a:t>Ce module présente les concepts clés de la sélection du score seuil lors de l’utilisation de la DAO et propose plusieurs stratégies différentes pour la sélection d’un score seuil adapté au contexte local.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58" name="Google Shape;1358;p18"/>
          <p:cNvSpPr txBox="1">
            <a:spLocks noGrp="1"/>
          </p:cNvSpPr>
          <p:nvPr>
            <p:ph type="title"/>
          </p:nvPr>
        </p:nvSpPr>
        <p:spPr>
          <a:xfrm>
            <a:off x="4752210" y="3097766"/>
            <a:ext cx="7215083" cy="1682129"/>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303030"/>
              </a:buClr>
              <a:buSzPts val="3600"/>
              <a:buFont typeface="DM Sans Medium"/>
              <a:buNone/>
            </a:pPr>
            <a:r>
              <a:t>COMMENT ANALYSER LES DONNÉES DU PROGRAMME POUR L’OPTIMISATION DU CHOIX DU SEUIL</a:t>
            </a:r>
            <a:endParaRPr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63" name="Google Shape;1363;p19"/>
          <p:cNvSpPr txBox="1">
            <a:spLocks noGrp="1"/>
          </p:cNvSpPr>
          <p:nvPr>
            <p:ph type="title"/>
          </p:nvPr>
        </p:nvSpPr>
        <p:spPr>
          <a:xfrm>
            <a:off x="472106" y="404353"/>
            <a:ext cx="10507660" cy="446556"/>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DDA200"/>
              </a:buClr>
              <a:buSzPts val="3600"/>
              <a:buFont typeface="DM Sans Medium"/>
              <a:buNone/>
              <a:defRPr>
                <a:solidFill>
                  <a:srgbClr val="303030"/>
                </a:solidFill>
              </a:defRPr>
            </a:pPr>
            <a:r>
              <a:rPr sz="3200"/>
              <a:t>Analyse des données pour l’optimisation du seuil</a:t>
            </a:r>
            <a:endParaRPr sz="3200">
              <a:solidFill>
                <a:srgbClr val="303030"/>
              </a:solidFill>
            </a:endParaRPr>
          </a:p>
        </p:txBody>
      </p:sp>
      <p:sp>
        <p:nvSpPr>
          <p:cNvPr id="1364" name="Google Shape;1364;p19"/>
          <p:cNvSpPr txBox="1">
            <a:spLocks noGrp="1"/>
          </p:cNvSpPr>
          <p:nvPr>
            <p:ph type="body" idx="1"/>
          </p:nvPr>
        </p:nvSpPr>
        <p:spPr>
          <a:xfrm>
            <a:off x="532066" y="811107"/>
            <a:ext cx="8956743" cy="2029102"/>
          </a:xfrm>
          <a:prstGeom prst="rect">
            <a:avLst/>
          </a:prstGeom>
          <a:noFill/>
          <a:ln>
            <a:noFill/>
          </a:ln>
        </p:spPr>
        <p:txBody>
          <a:bodyPr spcFirstLastPara="1" wrap="square" lIns="0" tIns="45700" rIns="0" bIns="45700" anchor="t" anchorCtr="0">
            <a:normAutofit/>
          </a:bodyPr>
          <a:lstStyle/>
          <a:p>
            <a:pPr marL="0" lvl="0" indent="0" algn="l" rtl="0">
              <a:lnSpc>
                <a:spcPct val="100000"/>
              </a:lnSpc>
              <a:spcBef>
                <a:spcPts val="0"/>
              </a:spcBef>
              <a:spcAft>
                <a:spcPts val="0"/>
              </a:spcAft>
              <a:buClr>
                <a:srgbClr val="5C5F61"/>
              </a:buClr>
              <a:buSzPts val="2200"/>
              <a:buNone/>
              <a:defRPr sz="2200">
                <a:solidFill>
                  <a:srgbClr val="303030"/>
                </a:solidFill>
              </a:defRPr>
            </a:pPr>
            <a:r>
              <a:rPr sz="2000"/>
              <a:t>Le cadre d’analyse de décision peut être utilisé pour surveiller la précision et les implications programmatiques de l’utilisation du logiciel de DAO et peut être utilisé pour orienter l’optimisation du seuil. </a:t>
            </a:r>
            <a:endParaRPr sz="2000">
              <a:solidFill>
                <a:srgbClr val="303030"/>
              </a:solidFill>
            </a:endParaRPr>
          </a:p>
          <a:p>
            <a:pPr marL="0" lvl="0" indent="0" algn="l" rtl="0">
              <a:lnSpc>
                <a:spcPct val="100000"/>
              </a:lnSpc>
              <a:spcBef>
                <a:spcPts val="1200"/>
              </a:spcBef>
              <a:spcAft>
                <a:spcPts val="0"/>
              </a:spcAft>
              <a:buClr>
                <a:srgbClr val="5C5F61"/>
              </a:buClr>
              <a:buSzPts val="1800"/>
              <a:buNone/>
              <a:defRPr sz="1800">
                <a:solidFill>
                  <a:srgbClr val="303030"/>
                </a:solidFill>
              </a:defRPr>
            </a:pPr>
            <a:r>
              <a:rPr sz="1600"/>
              <a:t>Le cadre utilise trois indicateurs, chacun se rapportant directement à un objectif programmatique :</a:t>
            </a:r>
            <a:endParaRPr sz="1600">
              <a:solidFill>
                <a:srgbClr val="303030"/>
              </a:solidFill>
            </a:endParaRPr>
          </a:p>
          <a:p>
            <a:pPr marL="0" lvl="0" indent="0" algn="l" rtl="0">
              <a:lnSpc>
                <a:spcPct val="110000"/>
              </a:lnSpc>
              <a:spcBef>
                <a:spcPts val="500"/>
              </a:spcBef>
              <a:spcAft>
                <a:spcPts val="0"/>
              </a:spcAft>
              <a:buClr>
                <a:srgbClr val="5C5F61"/>
              </a:buClr>
              <a:buSzPts val="2400"/>
              <a:buNone/>
            </a:pPr>
            <a:endParaRPr sz="2000">
              <a:solidFill>
                <a:srgbClr val="303030"/>
              </a:solidFill>
            </a:endParaRPr>
          </a:p>
          <a:p>
            <a:pPr marL="190492" lvl="1" indent="0" algn="l" rtl="0">
              <a:lnSpc>
                <a:spcPct val="110000"/>
              </a:lnSpc>
              <a:spcBef>
                <a:spcPts val="333"/>
              </a:spcBef>
              <a:spcAft>
                <a:spcPts val="0"/>
              </a:spcAft>
              <a:buClr>
                <a:srgbClr val="5C5F61"/>
              </a:buClr>
              <a:buSzPts val="2000"/>
              <a:buNone/>
            </a:pPr>
            <a:endParaRPr sz="1800">
              <a:solidFill>
                <a:srgbClr val="303030"/>
              </a:solidFill>
            </a:endParaRPr>
          </a:p>
          <a:p>
            <a:pPr marL="0" lvl="0" indent="0" algn="l" rtl="0">
              <a:lnSpc>
                <a:spcPct val="110000"/>
              </a:lnSpc>
              <a:spcBef>
                <a:spcPts val="500"/>
              </a:spcBef>
              <a:spcAft>
                <a:spcPts val="0"/>
              </a:spcAft>
              <a:buClr>
                <a:srgbClr val="5C5F61"/>
              </a:buClr>
              <a:buSzPts val="2400"/>
              <a:buNone/>
            </a:pPr>
            <a:endParaRPr sz="2000">
              <a:solidFill>
                <a:srgbClr val="303030"/>
              </a:solidFill>
            </a:endParaRPr>
          </a:p>
        </p:txBody>
      </p:sp>
      <p:graphicFrame>
        <p:nvGraphicFramePr>
          <p:cNvPr id="1365" name="Google Shape;1365;p19"/>
          <p:cNvGraphicFramePr/>
          <p:nvPr>
            <p:extLst>
              <p:ext uri="{D42A27DB-BD31-4B8C-83A1-F6EECF244321}">
                <p14:modId xmlns:p14="http://schemas.microsoft.com/office/powerpoint/2010/main" val="3484066030"/>
              </p:ext>
            </p:extLst>
          </p:nvPr>
        </p:nvGraphicFramePr>
        <p:xfrm>
          <a:off x="532066" y="2387129"/>
          <a:ext cx="8956700" cy="2555395"/>
        </p:xfrm>
        <a:graphic>
          <a:graphicData uri="http://schemas.openxmlformats.org/drawingml/2006/table">
            <a:tbl>
              <a:tblPr firstRow="1" bandRow="1">
                <a:noFill/>
                <a:tableStyleId>{C01BA4D6-AF93-4B34-8F15-AB8E8065A57C}</a:tableStyleId>
              </a:tblPr>
              <a:tblGrid>
                <a:gridCol w="1563700">
                  <a:extLst>
                    <a:ext uri="{9D8B030D-6E8A-4147-A177-3AD203B41FA5}">
                      <a16:colId xmlns:a16="http://schemas.microsoft.com/office/drawing/2014/main" val="20000"/>
                    </a:ext>
                  </a:extLst>
                </a:gridCol>
                <a:gridCol w="5412975">
                  <a:extLst>
                    <a:ext uri="{9D8B030D-6E8A-4147-A177-3AD203B41FA5}">
                      <a16:colId xmlns:a16="http://schemas.microsoft.com/office/drawing/2014/main" val="20001"/>
                    </a:ext>
                  </a:extLst>
                </a:gridCol>
                <a:gridCol w="1980025">
                  <a:extLst>
                    <a:ext uri="{9D8B030D-6E8A-4147-A177-3AD203B41FA5}">
                      <a16:colId xmlns:a16="http://schemas.microsoft.com/office/drawing/2014/main" val="20002"/>
                    </a:ext>
                  </a:extLst>
                </a:gridCol>
              </a:tblGrid>
              <a:tr h="635125">
                <a:tc>
                  <a:txBody>
                    <a:bodyPr/>
                    <a:lstStyle/>
                    <a:p>
                      <a:pPr marL="0" marR="0" lvl="0" indent="0" algn="l" rtl="0">
                        <a:lnSpc>
                          <a:spcPct val="100000"/>
                        </a:lnSpc>
                        <a:spcBef>
                          <a:spcPts val="0"/>
                        </a:spcBef>
                        <a:spcAft>
                          <a:spcPts val="0"/>
                        </a:spcAft>
                        <a:buClr>
                          <a:srgbClr val="000000"/>
                        </a:buClr>
                        <a:buSzPts val="1400"/>
                        <a:buFont typeface="Arial"/>
                        <a:buNone/>
                        <a:defRPr sz="1400"/>
                      </a:pPr>
                      <a:r>
                        <a:rPr sz="1200" dirty="0" err="1"/>
                        <a:t>Indicateur</a:t>
                      </a:r>
                      <a:endParaRPr sz="12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A200"/>
                    </a:solidFill>
                  </a:tcPr>
                </a:tc>
                <a:tc>
                  <a:txBody>
                    <a:bodyPr/>
                    <a:lstStyle/>
                    <a:p>
                      <a:pPr marL="0" marR="0" lvl="0" indent="0" algn="l" rtl="0">
                        <a:lnSpc>
                          <a:spcPct val="100000"/>
                        </a:lnSpc>
                        <a:spcBef>
                          <a:spcPts val="0"/>
                        </a:spcBef>
                        <a:spcAft>
                          <a:spcPts val="0"/>
                        </a:spcAft>
                        <a:buClr>
                          <a:srgbClr val="000000"/>
                        </a:buClr>
                        <a:buSzPts val="1400"/>
                        <a:buFont typeface="Arial"/>
                        <a:buNone/>
                        <a:defRPr sz="1400"/>
                      </a:pPr>
                      <a:r>
                        <a:rPr sz="1200"/>
                        <a:t>Définition</a:t>
                      </a:r>
                      <a:endParaRPr sz="12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A200"/>
                    </a:solidFill>
                  </a:tcPr>
                </a:tc>
                <a:tc>
                  <a:txBody>
                    <a:bodyPr/>
                    <a:lstStyle/>
                    <a:p>
                      <a:pPr marL="0" marR="0" lvl="0" indent="0" algn="l" rtl="0">
                        <a:lnSpc>
                          <a:spcPct val="100000"/>
                        </a:lnSpc>
                        <a:spcBef>
                          <a:spcPts val="0"/>
                        </a:spcBef>
                        <a:spcAft>
                          <a:spcPts val="0"/>
                        </a:spcAft>
                        <a:buClr>
                          <a:srgbClr val="000000"/>
                        </a:buClr>
                        <a:buSzPts val="1400"/>
                        <a:buFont typeface="Arial"/>
                        <a:buNone/>
                        <a:defRPr sz="1400"/>
                      </a:pPr>
                      <a:r>
                        <a:rPr sz="1200"/>
                        <a:t>Performance/objectif programmatique connexe</a:t>
                      </a:r>
                      <a:endParaRPr sz="12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A200"/>
                    </a:solidFill>
                  </a:tcPr>
                </a:tc>
                <a:extLst>
                  <a:ext uri="{0D108BD9-81ED-4DB2-BD59-A6C34878D82A}">
                    <a16:rowId xmlns:a16="http://schemas.microsoft.com/office/drawing/2014/main" val="10000"/>
                  </a:ext>
                </a:extLst>
              </a:tr>
              <a:tr h="635125">
                <a:tc>
                  <a:txBody>
                    <a:bodyPr/>
                    <a:lstStyle/>
                    <a:p>
                      <a:pPr marL="0" marR="0" lvl="0" indent="0" algn="l" rtl="0">
                        <a:lnSpc>
                          <a:spcPct val="100000"/>
                        </a:lnSpc>
                        <a:spcBef>
                          <a:spcPts val="0"/>
                        </a:spcBef>
                        <a:spcAft>
                          <a:spcPts val="0"/>
                        </a:spcAft>
                        <a:buClr>
                          <a:srgbClr val="000000"/>
                        </a:buClr>
                        <a:buSzPts val="1400"/>
                        <a:buFont typeface="Arial"/>
                        <a:buNone/>
                        <a:defRPr sz="1400"/>
                      </a:pPr>
                      <a:r>
                        <a:rPr sz="1200"/>
                        <a:t>Sensibilité</a:t>
                      </a:r>
                      <a:endParaRPr sz="12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defRPr sz="1400"/>
                      </a:pPr>
                      <a:r>
                        <a:rPr sz="1200" dirty="0" err="1"/>
                        <a:t>Taux</a:t>
                      </a:r>
                      <a:r>
                        <a:rPr sz="1200" dirty="0"/>
                        <a:t> de </a:t>
                      </a:r>
                      <a:r>
                        <a:rPr sz="1200" dirty="0" err="1"/>
                        <a:t>vrais</a:t>
                      </a:r>
                      <a:r>
                        <a:rPr sz="1200" dirty="0"/>
                        <a:t> </a:t>
                      </a:r>
                      <a:r>
                        <a:rPr sz="1200" dirty="0" err="1"/>
                        <a:t>positifs</a:t>
                      </a:r>
                      <a:r>
                        <a:rPr sz="1200" dirty="0"/>
                        <a:t>, </a:t>
                      </a:r>
                      <a:r>
                        <a:rPr sz="1200" dirty="0" err="1"/>
                        <a:t>capacité</a:t>
                      </a:r>
                      <a:r>
                        <a:rPr sz="1200" dirty="0"/>
                        <a:t> de la DAO à identifier </a:t>
                      </a:r>
                      <a:r>
                        <a:rPr sz="1200" dirty="0" err="1"/>
                        <a:t>correctement</a:t>
                      </a:r>
                      <a:r>
                        <a:rPr sz="1200" dirty="0"/>
                        <a:t> les </a:t>
                      </a:r>
                      <a:r>
                        <a:rPr sz="1200" dirty="0" err="1"/>
                        <a:t>personnes</a:t>
                      </a:r>
                      <a:r>
                        <a:rPr sz="1200" dirty="0"/>
                        <a:t> </a:t>
                      </a:r>
                      <a:r>
                        <a:rPr sz="1200" dirty="0" err="1"/>
                        <a:t>atteintes</a:t>
                      </a:r>
                      <a:r>
                        <a:rPr sz="1200" dirty="0"/>
                        <a:t> de </a:t>
                      </a:r>
                      <a:r>
                        <a:rPr sz="1200" dirty="0" err="1"/>
                        <a:t>tuberculose</a:t>
                      </a:r>
                      <a:r>
                        <a:rPr sz="1200" dirty="0"/>
                        <a:t> dans la population</a:t>
                      </a:r>
                      <a:endParaRPr sz="12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defRPr sz="1400"/>
                      </a:pPr>
                      <a:r>
                        <a:rPr sz="1200"/>
                        <a:t>Haute précision, maximisation des cas de tuberculose détectés</a:t>
                      </a:r>
                      <a:endParaRPr sz="12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35125">
                <a:tc>
                  <a:txBody>
                    <a:bodyPr/>
                    <a:lstStyle/>
                    <a:p>
                      <a:pPr marL="0" marR="0" lvl="0" indent="0" algn="l" rtl="0">
                        <a:lnSpc>
                          <a:spcPct val="100000"/>
                        </a:lnSpc>
                        <a:spcBef>
                          <a:spcPts val="0"/>
                        </a:spcBef>
                        <a:spcAft>
                          <a:spcPts val="0"/>
                        </a:spcAft>
                        <a:buClr>
                          <a:srgbClr val="000000"/>
                        </a:buClr>
                        <a:buSzPts val="1400"/>
                        <a:buFont typeface="Arial"/>
                        <a:buNone/>
                        <a:defRPr sz="1400"/>
                      </a:pPr>
                      <a:r>
                        <a:rPr sz="1200"/>
                        <a:t>Nombre à tester (NNT)</a:t>
                      </a:r>
                      <a:endParaRPr sz="12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defRPr sz="1400"/>
                      </a:pPr>
                      <a:r>
                        <a:rPr sz="1200"/>
                        <a:t>Le nombre de personnes ayant un score DAO supérieur au seuil qui devraient être testées pour trouver une personne atteinte de tuberculose</a:t>
                      </a:r>
                      <a:endParaRPr sz="12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defRPr sz="1400"/>
                      </a:pPr>
                      <a:r>
                        <a:rPr sz="1200"/>
                        <a:t>Capacité de triage de la DAO</a:t>
                      </a:r>
                      <a:endParaRPr sz="12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35125">
                <a:tc>
                  <a:txBody>
                    <a:bodyPr/>
                    <a:lstStyle/>
                    <a:p>
                      <a:pPr marL="0" marR="0" lvl="0" indent="0" algn="l" rtl="0">
                        <a:lnSpc>
                          <a:spcPct val="100000"/>
                        </a:lnSpc>
                        <a:spcBef>
                          <a:spcPts val="0"/>
                        </a:spcBef>
                        <a:spcAft>
                          <a:spcPts val="0"/>
                        </a:spcAft>
                        <a:buClr>
                          <a:srgbClr val="000000"/>
                        </a:buClr>
                        <a:buSzPts val="1400"/>
                        <a:buFont typeface="Arial"/>
                        <a:buNone/>
                        <a:defRPr sz="1400"/>
                      </a:pPr>
                      <a:r>
                        <a:rPr sz="1200"/>
                        <a:t>Proportion de tests de confirmation enregistrés </a:t>
                      </a:r>
                      <a:endParaRPr sz="12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defRPr sz="1400"/>
                      </a:pPr>
                      <a:r>
                        <a:rPr sz="1200"/>
                        <a:t>La proportion de tests de confirmation qui seraient nécessaires lors de l’utilisation de la DAO comme outil de triage, par rapport au nombre sans utilisation de la DAO comme outil de triage</a:t>
                      </a:r>
                      <a:endParaRPr sz="12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defRPr sz="1400"/>
                      </a:pPr>
                      <a:r>
                        <a:rPr sz="1200" dirty="0" err="1"/>
                        <a:t>Rentabilité</a:t>
                      </a:r>
                      <a:r>
                        <a:rPr sz="1200" dirty="0"/>
                        <a:t> de la DAO</a:t>
                      </a:r>
                      <a:endParaRPr sz="12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1366" name="Google Shape;1366;p19"/>
          <p:cNvSpPr txBox="1"/>
          <p:nvPr/>
        </p:nvSpPr>
        <p:spPr>
          <a:xfrm>
            <a:off x="532066" y="5377358"/>
            <a:ext cx="9016702"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defRPr sz="2000">
                <a:solidFill>
                  <a:srgbClr val="303030"/>
                </a:solidFill>
                <a:latin typeface="Arial"/>
                <a:ea typeface="Arial"/>
                <a:cs typeface="Arial"/>
                <a:sym typeface="Arial"/>
              </a:defRPr>
            </a:pPr>
            <a:r>
              <a:rPr sz="1800"/>
              <a:t>L’effet de l’utilisation de la DAO à chaque score seuil dans sa plage est modélisé pour les trois indicateurs, et cela est visualisé sous forme de quatre graphiques clés. </a:t>
            </a:r>
            <a:endParaRPr sz="12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71"/>
        <p:cNvGrpSpPr/>
        <p:nvPr/>
      </p:nvGrpSpPr>
      <p:grpSpPr>
        <a:xfrm>
          <a:off x="0" y="0"/>
          <a:ext cx="0" cy="0"/>
          <a:chOff x="0" y="0"/>
          <a:chExt cx="0" cy="0"/>
        </a:xfrm>
      </p:grpSpPr>
      <p:sp>
        <p:nvSpPr>
          <p:cNvPr id="1372" name="Google Shape;1372;p20"/>
          <p:cNvSpPr txBox="1">
            <a:spLocks noGrp="1"/>
          </p:cNvSpPr>
          <p:nvPr>
            <p:ph type="body" idx="1"/>
          </p:nvPr>
        </p:nvSpPr>
        <p:spPr>
          <a:xfrm>
            <a:off x="996395" y="882387"/>
            <a:ext cx="10682481" cy="1628465"/>
          </a:xfrm>
          <a:prstGeom prst="rect">
            <a:avLst/>
          </a:prstGeom>
          <a:noFill/>
          <a:ln>
            <a:noFill/>
          </a:ln>
        </p:spPr>
        <p:txBody>
          <a:bodyPr spcFirstLastPara="1" wrap="square" lIns="0" tIns="45700" rIns="0" bIns="45700" anchor="t" anchorCtr="0">
            <a:normAutofit/>
          </a:bodyPr>
          <a:lstStyle/>
          <a:p>
            <a:pPr marL="0" lvl="0" indent="0" algn="l" rtl="0">
              <a:lnSpc>
                <a:spcPct val="100000"/>
              </a:lnSpc>
              <a:spcBef>
                <a:spcPts val="0"/>
              </a:spcBef>
              <a:spcAft>
                <a:spcPts val="0"/>
              </a:spcAft>
              <a:buClr>
                <a:srgbClr val="5C5F61"/>
              </a:buClr>
              <a:buSzPts val="2000"/>
              <a:buNone/>
              <a:defRPr sz="2000"/>
            </a:pPr>
            <a:r>
              <a:rPr sz="1800"/>
              <a:t>Cet exemple cite une application du cadre aux données des centres de dépistage de la tuberculose au Bangladesh. Les différentes lignes de couleur représentent différents produits de DAO.</a:t>
            </a:r>
          </a:p>
          <a:p>
            <a:pPr marL="0" lvl="0" indent="0" algn="l" rtl="0">
              <a:lnSpc>
                <a:spcPct val="100000"/>
              </a:lnSpc>
              <a:spcBef>
                <a:spcPts val="1200"/>
              </a:spcBef>
              <a:spcAft>
                <a:spcPts val="0"/>
              </a:spcAft>
              <a:buClr>
                <a:srgbClr val="5C5F61"/>
              </a:buClr>
              <a:buSzPts val="2000"/>
              <a:buNone/>
              <a:defRPr sz="2000"/>
            </a:pPr>
            <a:r>
              <a:rPr sz="1800"/>
              <a:t>Il est possible de lire les graphiques pour l’effet de réglage du seuil à différentes valeurs. </a:t>
            </a:r>
          </a:p>
        </p:txBody>
      </p:sp>
      <p:sp>
        <p:nvSpPr>
          <p:cNvPr id="1373" name="Google Shape;1373;p20"/>
          <p:cNvSpPr txBox="1">
            <a:spLocks noGrp="1"/>
          </p:cNvSpPr>
          <p:nvPr>
            <p:ph type="title"/>
          </p:nvPr>
        </p:nvSpPr>
        <p:spPr>
          <a:xfrm>
            <a:off x="444500" y="202367"/>
            <a:ext cx="10858500" cy="654884"/>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DDA200"/>
              </a:buClr>
              <a:buSzPts val="3200"/>
              <a:buFont typeface="DM Sans"/>
              <a:buNone/>
              <a:defRPr sz="3200">
                <a:solidFill>
                  <a:srgbClr val="303030"/>
                </a:solidFill>
              </a:defRPr>
            </a:pPr>
            <a:r>
              <a:rPr sz="2800"/>
              <a:t>Analyse des données pour l’optimisation du seuil - Exemple</a:t>
            </a:r>
            <a:endParaRPr sz="2800">
              <a:solidFill>
                <a:srgbClr val="303030"/>
              </a:solidFill>
            </a:endParaRPr>
          </a:p>
        </p:txBody>
      </p:sp>
      <p:cxnSp>
        <p:nvCxnSpPr>
          <p:cNvPr id="1374" name="Google Shape;1374;p20"/>
          <p:cNvCxnSpPr/>
          <p:nvPr/>
        </p:nvCxnSpPr>
        <p:spPr>
          <a:xfrm>
            <a:off x="5762019" y="2338466"/>
            <a:ext cx="0" cy="4706368"/>
          </a:xfrm>
          <a:prstGeom prst="straightConnector1">
            <a:avLst/>
          </a:prstGeom>
          <a:noFill/>
          <a:ln w="25400" cap="flat" cmpd="sng">
            <a:solidFill>
              <a:schemeClr val="accent2"/>
            </a:solidFill>
            <a:prstDash val="solid"/>
            <a:round/>
            <a:headEnd type="none" w="sm" len="sm"/>
            <a:tailEnd type="none" w="sm" len="sm"/>
          </a:ln>
          <a:effectLst>
            <a:outerShdw blurRad="50800" dist="38100" dir="14700000" algn="t" rotWithShape="0">
              <a:srgbClr val="000000">
                <a:alpha val="60000"/>
              </a:srgbClr>
            </a:outerShdw>
          </a:effectLst>
        </p:spPr>
      </p:cxnSp>
      <p:grpSp>
        <p:nvGrpSpPr>
          <p:cNvPr id="1375" name="Google Shape;1375;p20"/>
          <p:cNvGrpSpPr/>
          <p:nvPr/>
        </p:nvGrpSpPr>
        <p:grpSpPr>
          <a:xfrm>
            <a:off x="362474" y="2671353"/>
            <a:ext cx="3364871" cy="3304259"/>
            <a:chOff x="274320" y="3255263"/>
            <a:chExt cx="3364871" cy="3304259"/>
          </a:xfrm>
        </p:grpSpPr>
        <p:grpSp>
          <p:nvGrpSpPr>
            <p:cNvPr id="1376" name="Google Shape;1376;p20"/>
            <p:cNvGrpSpPr/>
            <p:nvPr/>
          </p:nvGrpSpPr>
          <p:grpSpPr>
            <a:xfrm>
              <a:off x="274320" y="3255263"/>
              <a:ext cx="3364871" cy="3304259"/>
              <a:chOff x="0" y="2835275"/>
              <a:chExt cx="3639192" cy="3724248"/>
            </a:xfrm>
          </p:grpSpPr>
          <p:pic>
            <p:nvPicPr>
              <p:cNvPr id="1377" name="Google Shape;1377;p20" descr="Chart, line chart  Description automatically generated"/>
              <p:cNvPicPr preferRelativeResize="0"/>
              <p:nvPr/>
            </p:nvPicPr>
            <p:blipFill rotWithShape="1">
              <a:blip r:embed="rId3">
                <a:alphaModFix/>
              </a:blip>
              <a:srcRect/>
              <a:stretch/>
            </p:blipFill>
            <p:spPr>
              <a:xfrm>
                <a:off x="0" y="2835275"/>
                <a:ext cx="3639192" cy="3724248"/>
              </a:xfrm>
              <a:prstGeom prst="rect">
                <a:avLst/>
              </a:prstGeom>
              <a:noFill/>
              <a:ln>
                <a:noFill/>
              </a:ln>
              <a:effectLst>
                <a:outerShdw blurRad="190500" algn="tl" rotWithShape="0">
                  <a:srgbClr val="000000">
                    <a:alpha val="68627"/>
                  </a:srgbClr>
                </a:outerShdw>
              </a:effectLst>
            </p:spPr>
          </p:pic>
          <p:sp>
            <p:nvSpPr>
              <p:cNvPr id="1378" name="Google Shape;1378;p20"/>
              <p:cNvSpPr/>
              <p:nvPr/>
            </p:nvSpPr>
            <p:spPr>
              <a:xfrm>
                <a:off x="347472" y="2835275"/>
                <a:ext cx="310896" cy="295822"/>
              </a:xfrm>
              <a:prstGeom prst="rect">
                <a:avLst/>
              </a:prstGeom>
              <a:solidFill>
                <a:schemeClr val="lt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a:solidFill>
                    <a:schemeClr val="lt1"/>
                  </a:solidFill>
                  <a:latin typeface="Arial"/>
                  <a:ea typeface="Arial"/>
                  <a:cs typeface="Arial"/>
                  <a:sym typeface="Arial"/>
                </a:endParaRPr>
              </a:p>
            </p:txBody>
          </p:sp>
        </p:grpSp>
        <p:cxnSp>
          <p:nvCxnSpPr>
            <p:cNvPr id="1379" name="Google Shape;1379;p20"/>
            <p:cNvCxnSpPr/>
            <p:nvPr/>
          </p:nvCxnSpPr>
          <p:spPr>
            <a:xfrm rot="10800000">
              <a:off x="2192299" y="4027470"/>
              <a:ext cx="0" cy="2116476"/>
            </a:xfrm>
            <a:prstGeom prst="straightConnector1">
              <a:avLst/>
            </a:prstGeom>
            <a:noFill/>
            <a:ln w="28575" cap="flat" cmpd="sng">
              <a:solidFill>
                <a:srgbClr val="FF0000"/>
              </a:solidFill>
              <a:prstDash val="dash"/>
              <a:round/>
              <a:headEnd type="none" w="sm" len="sm"/>
              <a:tailEnd type="none" w="sm" len="sm"/>
            </a:ln>
          </p:spPr>
        </p:cxnSp>
        <p:cxnSp>
          <p:nvCxnSpPr>
            <p:cNvPr id="1380" name="Google Shape;1380;p20"/>
            <p:cNvCxnSpPr/>
            <p:nvPr/>
          </p:nvCxnSpPr>
          <p:spPr>
            <a:xfrm>
              <a:off x="452063" y="4027470"/>
              <a:ext cx="1721879" cy="0"/>
            </a:xfrm>
            <a:prstGeom prst="straightConnector1">
              <a:avLst/>
            </a:prstGeom>
            <a:noFill/>
            <a:ln w="28575" cap="flat" cmpd="sng">
              <a:solidFill>
                <a:srgbClr val="FF0000"/>
              </a:solidFill>
              <a:prstDash val="dash"/>
              <a:round/>
              <a:headEnd type="none" w="sm" len="sm"/>
              <a:tailEnd type="none" w="sm" len="sm"/>
            </a:ln>
          </p:spPr>
        </p:cxnSp>
      </p:grpSp>
      <p:grpSp>
        <p:nvGrpSpPr>
          <p:cNvPr id="1381" name="Google Shape;1381;p20"/>
          <p:cNvGrpSpPr/>
          <p:nvPr/>
        </p:nvGrpSpPr>
        <p:grpSpPr>
          <a:xfrm>
            <a:off x="8144215" y="2668907"/>
            <a:ext cx="3534663" cy="3306705"/>
            <a:chOff x="8207404" y="3186170"/>
            <a:chExt cx="3534663" cy="3306705"/>
          </a:xfrm>
        </p:grpSpPr>
        <p:grpSp>
          <p:nvGrpSpPr>
            <p:cNvPr id="1382" name="Google Shape;1382;p20"/>
            <p:cNvGrpSpPr/>
            <p:nvPr/>
          </p:nvGrpSpPr>
          <p:grpSpPr>
            <a:xfrm>
              <a:off x="8207404" y="3186170"/>
              <a:ext cx="3534663" cy="3306705"/>
              <a:chOff x="6096000" y="2835274"/>
              <a:chExt cx="3579524" cy="3657601"/>
            </a:xfrm>
          </p:grpSpPr>
          <p:pic>
            <p:nvPicPr>
              <p:cNvPr id="1383" name="Google Shape;1383;p20" descr="Chart  Description automatically generated"/>
              <p:cNvPicPr preferRelativeResize="0"/>
              <p:nvPr/>
            </p:nvPicPr>
            <p:blipFill rotWithShape="1">
              <a:blip r:embed="rId4">
                <a:alphaModFix/>
              </a:blip>
              <a:srcRect/>
              <a:stretch/>
            </p:blipFill>
            <p:spPr>
              <a:xfrm>
                <a:off x="6096000" y="2835275"/>
                <a:ext cx="3579524" cy="3657600"/>
              </a:xfrm>
              <a:prstGeom prst="rect">
                <a:avLst/>
              </a:prstGeom>
              <a:noFill/>
              <a:ln>
                <a:noFill/>
              </a:ln>
              <a:effectLst>
                <a:outerShdw blurRad="190500" algn="tl" rotWithShape="0">
                  <a:srgbClr val="000000">
                    <a:alpha val="68627"/>
                  </a:srgbClr>
                </a:outerShdw>
              </a:effectLst>
            </p:spPr>
          </p:pic>
          <p:sp>
            <p:nvSpPr>
              <p:cNvPr id="1384" name="Google Shape;1384;p20"/>
              <p:cNvSpPr/>
              <p:nvPr/>
            </p:nvSpPr>
            <p:spPr>
              <a:xfrm>
                <a:off x="6406896" y="2835274"/>
                <a:ext cx="310896" cy="190189"/>
              </a:xfrm>
              <a:prstGeom prst="rect">
                <a:avLst/>
              </a:prstGeom>
              <a:solidFill>
                <a:schemeClr val="lt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a:solidFill>
                    <a:schemeClr val="lt1"/>
                  </a:solidFill>
                  <a:latin typeface="Arial"/>
                  <a:ea typeface="Arial"/>
                  <a:cs typeface="Arial"/>
                  <a:sym typeface="Arial"/>
                </a:endParaRPr>
              </a:p>
            </p:txBody>
          </p:sp>
        </p:grpSp>
        <p:cxnSp>
          <p:nvCxnSpPr>
            <p:cNvPr id="1385" name="Google Shape;1385;p20"/>
            <p:cNvCxnSpPr/>
            <p:nvPr/>
          </p:nvCxnSpPr>
          <p:spPr>
            <a:xfrm>
              <a:off x="8383712" y="3923016"/>
              <a:ext cx="2239767" cy="0"/>
            </a:xfrm>
            <a:prstGeom prst="straightConnector1">
              <a:avLst/>
            </a:prstGeom>
            <a:noFill/>
            <a:ln w="28575" cap="flat" cmpd="sng">
              <a:solidFill>
                <a:srgbClr val="FF0000"/>
              </a:solidFill>
              <a:prstDash val="dash"/>
              <a:round/>
              <a:headEnd type="none" w="sm" len="sm"/>
              <a:tailEnd type="none" w="sm" len="sm"/>
            </a:ln>
          </p:spPr>
        </p:cxnSp>
        <p:cxnSp>
          <p:nvCxnSpPr>
            <p:cNvPr id="1386" name="Google Shape;1386;p20"/>
            <p:cNvCxnSpPr/>
            <p:nvPr/>
          </p:nvCxnSpPr>
          <p:spPr>
            <a:xfrm rot="10800000">
              <a:off x="10623479" y="3923016"/>
              <a:ext cx="0" cy="2077091"/>
            </a:xfrm>
            <a:prstGeom prst="straightConnector1">
              <a:avLst/>
            </a:prstGeom>
            <a:noFill/>
            <a:ln w="28575" cap="flat" cmpd="sng">
              <a:solidFill>
                <a:srgbClr val="FF0000"/>
              </a:solidFill>
              <a:prstDash val="dash"/>
              <a:round/>
              <a:headEnd type="none" w="sm" len="sm"/>
              <a:tailEnd type="none" w="sm" len="sm"/>
            </a:ln>
          </p:spPr>
        </p:cxnSp>
      </p:grpSp>
      <p:sp>
        <p:nvSpPr>
          <p:cNvPr id="1387" name="Google Shape;1387;p20"/>
          <p:cNvSpPr txBox="1"/>
          <p:nvPr/>
        </p:nvSpPr>
        <p:spPr>
          <a:xfrm>
            <a:off x="3892815" y="2671353"/>
            <a:ext cx="1752507"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defRPr sz="2000">
                <a:latin typeface="Arial"/>
                <a:ea typeface="Arial"/>
                <a:cs typeface="Arial"/>
                <a:sym typeface="Arial"/>
              </a:defRPr>
            </a:pPr>
            <a:r>
              <a:rPr sz="1800">
                <a:solidFill>
                  <a:schemeClr val="dk1"/>
                </a:solidFill>
              </a:rPr>
              <a:t>Un score seuil de 0,5 (ou 50) pour le produit </a:t>
            </a:r>
            <a:r>
              <a:rPr sz="1800" b="1">
                <a:solidFill>
                  <a:srgbClr val="1D8EA0"/>
                </a:solidFill>
              </a:rPr>
              <a:t>bleu</a:t>
            </a:r>
            <a:r>
              <a:rPr sz="1800">
                <a:solidFill>
                  <a:schemeClr val="dk1"/>
                </a:solidFill>
              </a:rPr>
              <a:t> entraînerait une sensibilité &gt;80 % (environ 82 %).</a:t>
            </a:r>
            <a:endParaRPr sz="1200" b="0" i="0" u="none" strike="noStrike" cap="none">
              <a:solidFill>
                <a:srgbClr val="000000"/>
              </a:solidFill>
              <a:latin typeface="Arial"/>
              <a:ea typeface="Arial"/>
              <a:cs typeface="Arial"/>
              <a:sym typeface="Arial"/>
            </a:endParaRPr>
          </a:p>
        </p:txBody>
      </p:sp>
      <p:sp>
        <p:nvSpPr>
          <p:cNvPr id="1388" name="Google Shape;1388;p20"/>
          <p:cNvSpPr txBox="1"/>
          <p:nvPr/>
        </p:nvSpPr>
        <p:spPr>
          <a:xfrm>
            <a:off x="5893808" y="2671353"/>
            <a:ext cx="2107978"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defRPr sz="2000">
                <a:latin typeface="Arial"/>
                <a:ea typeface="Arial"/>
                <a:cs typeface="Arial"/>
                <a:sym typeface="Arial"/>
              </a:defRPr>
            </a:pPr>
            <a:r>
              <a:rPr sz="1800">
                <a:solidFill>
                  <a:schemeClr val="dk1"/>
                </a:solidFill>
              </a:rPr>
              <a:t>À cette sensibilité pour le produit </a:t>
            </a:r>
            <a:r>
              <a:rPr sz="1800" b="1">
                <a:solidFill>
                  <a:srgbClr val="5FAF78"/>
                </a:solidFill>
              </a:rPr>
              <a:t>vert</a:t>
            </a:r>
            <a:r>
              <a:rPr sz="1800">
                <a:solidFill>
                  <a:schemeClr val="dk1"/>
                </a:solidFill>
              </a:rPr>
              <a:t>, un peu plus de 0,6 (ou 60 %) des tests Xpert seraient enregistrés en utilisant la DAO comme outil de triage.</a:t>
            </a:r>
            <a:endParaRPr sz="12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4" name="Google Shape;1394;p21"/>
          <p:cNvSpPr txBox="1">
            <a:spLocks noGrp="1"/>
          </p:cNvSpPr>
          <p:nvPr>
            <p:ph type="body" idx="1"/>
          </p:nvPr>
        </p:nvSpPr>
        <p:spPr>
          <a:xfrm>
            <a:off x="1086337" y="1031631"/>
            <a:ext cx="10591468" cy="1336815"/>
          </a:xfrm>
          <a:prstGeom prst="rect">
            <a:avLst/>
          </a:prstGeom>
          <a:noFill/>
          <a:ln>
            <a:noFill/>
          </a:ln>
        </p:spPr>
        <p:txBody>
          <a:bodyPr spcFirstLastPara="1" wrap="square" lIns="0" tIns="45700" rIns="0" bIns="45700" anchor="t" anchorCtr="0">
            <a:normAutofit/>
          </a:bodyPr>
          <a:lstStyle/>
          <a:p>
            <a:pPr marL="0" lvl="0" indent="0" algn="l" rtl="0">
              <a:lnSpc>
                <a:spcPct val="100000"/>
              </a:lnSpc>
              <a:spcBef>
                <a:spcPts val="0"/>
              </a:spcBef>
              <a:spcAft>
                <a:spcPts val="0"/>
              </a:spcAft>
              <a:buClr>
                <a:srgbClr val="5C5F61"/>
              </a:buClr>
              <a:buSzPts val="2000"/>
              <a:buNone/>
              <a:defRPr sz="2000"/>
            </a:pPr>
            <a:r>
              <a:rPr sz="1800"/>
              <a:t>Cet exemple cite une application du cadre aux données des centres de dépistage de la tuberculose au Bangladesh. Les différentes lignes de couleur représentent différents produits de DAO.</a:t>
            </a:r>
          </a:p>
          <a:p>
            <a:pPr marL="0" lvl="0" indent="0" algn="l" rtl="0">
              <a:lnSpc>
                <a:spcPct val="100000"/>
              </a:lnSpc>
              <a:spcBef>
                <a:spcPts val="1200"/>
              </a:spcBef>
              <a:spcAft>
                <a:spcPts val="0"/>
              </a:spcAft>
              <a:buClr>
                <a:srgbClr val="5C5F61"/>
              </a:buClr>
              <a:buSzPts val="2000"/>
              <a:buNone/>
              <a:defRPr sz="2000"/>
            </a:pPr>
            <a:r>
              <a:rPr sz="1800"/>
              <a:t>Il est possible de lire les graphiques pour l’effet de réglage du seuil à différentes valeurs. </a:t>
            </a:r>
            <a:endParaRPr sz="2400"/>
          </a:p>
        </p:txBody>
      </p:sp>
      <p:sp>
        <p:nvSpPr>
          <p:cNvPr id="1395" name="Google Shape;1395;p21"/>
          <p:cNvSpPr txBox="1">
            <a:spLocks noGrp="1"/>
          </p:cNvSpPr>
          <p:nvPr>
            <p:ph type="title"/>
          </p:nvPr>
        </p:nvSpPr>
        <p:spPr>
          <a:xfrm>
            <a:off x="444500" y="224185"/>
            <a:ext cx="10858500" cy="633066"/>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DDA200"/>
              </a:buClr>
              <a:buSzPts val="3200"/>
              <a:buFont typeface="DM Sans"/>
              <a:buNone/>
              <a:defRPr sz="3200">
                <a:solidFill>
                  <a:srgbClr val="DDA200"/>
                </a:solidFill>
              </a:defRPr>
            </a:pPr>
            <a:r>
              <a:rPr sz="2800"/>
              <a:t>Analyse des données pour l’optimisation du seuil - Exemple</a:t>
            </a:r>
          </a:p>
        </p:txBody>
      </p:sp>
      <p:grpSp>
        <p:nvGrpSpPr>
          <p:cNvPr id="1396" name="Google Shape;1396;p21"/>
          <p:cNvGrpSpPr/>
          <p:nvPr/>
        </p:nvGrpSpPr>
        <p:grpSpPr>
          <a:xfrm>
            <a:off x="490146" y="2811603"/>
            <a:ext cx="3401414" cy="3390460"/>
            <a:chOff x="0" y="3188540"/>
            <a:chExt cx="3401414" cy="3390460"/>
          </a:xfrm>
        </p:grpSpPr>
        <p:grpSp>
          <p:nvGrpSpPr>
            <p:cNvPr id="1397" name="Google Shape;1397;p21"/>
            <p:cNvGrpSpPr/>
            <p:nvPr/>
          </p:nvGrpSpPr>
          <p:grpSpPr>
            <a:xfrm>
              <a:off x="0" y="3188540"/>
              <a:ext cx="3401414" cy="3390460"/>
              <a:chOff x="0" y="3188540"/>
              <a:chExt cx="3401414" cy="3390460"/>
            </a:xfrm>
          </p:grpSpPr>
          <p:pic>
            <p:nvPicPr>
              <p:cNvPr id="1398" name="Google Shape;1398;p21" descr="Chart  Description automatically generated"/>
              <p:cNvPicPr preferRelativeResize="0"/>
              <p:nvPr/>
            </p:nvPicPr>
            <p:blipFill rotWithShape="1">
              <a:blip r:embed="rId3">
                <a:alphaModFix/>
              </a:blip>
              <a:srcRect/>
              <a:stretch/>
            </p:blipFill>
            <p:spPr>
              <a:xfrm>
                <a:off x="0" y="3188540"/>
                <a:ext cx="3401414" cy="3390460"/>
              </a:xfrm>
              <a:prstGeom prst="rect">
                <a:avLst/>
              </a:prstGeom>
              <a:noFill/>
              <a:ln>
                <a:noFill/>
              </a:ln>
              <a:effectLst>
                <a:outerShdw blurRad="190500" algn="tl" rotWithShape="0">
                  <a:srgbClr val="000000">
                    <a:alpha val="68627"/>
                  </a:srgbClr>
                </a:outerShdw>
              </a:effectLst>
            </p:spPr>
          </p:pic>
          <p:sp>
            <p:nvSpPr>
              <p:cNvPr id="1399" name="Google Shape;1399;p21"/>
              <p:cNvSpPr/>
              <p:nvPr/>
            </p:nvSpPr>
            <p:spPr>
              <a:xfrm>
                <a:off x="449933" y="3226883"/>
                <a:ext cx="145667" cy="230299"/>
              </a:xfrm>
              <a:prstGeom prst="rect">
                <a:avLst/>
              </a:prstGeom>
              <a:solidFill>
                <a:schemeClr val="lt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a:solidFill>
                    <a:schemeClr val="lt1"/>
                  </a:solidFill>
                  <a:latin typeface="Arial"/>
                  <a:ea typeface="Arial"/>
                  <a:cs typeface="Arial"/>
                  <a:sym typeface="Arial"/>
                </a:endParaRPr>
              </a:p>
            </p:txBody>
          </p:sp>
        </p:grpSp>
        <p:cxnSp>
          <p:nvCxnSpPr>
            <p:cNvPr id="1400" name="Google Shape;1400;p21"/>
            <p:cNvCxnSpPr/>
            <p:nvPr/>
          </p:nvCxnSpPr>
          <p:spPr>
            <a:xfrm rot="10800000">
              <a:off x="2182643" y="4297680"/>
              <a:ext cx="0" cy="1874520"/>
            </a:xfrm>
            <a:prstGeom prst="straightConnector1">
              <a:avLst/>
            </a:prstGeom>
            <a:noFill/>
            <a:ln w="28575" cap="flat" cmpd="sng">
              <a:solidFill>
                <a:srgbClr val="FF0000"/>
              </a:solidFill>
              <a:prstDash val="dash"/>
              <a:round/>
              <a:headEnd type="none" w="sm" len="sm"/>
              <a:tailEnd type="none" w="sm" len="sm"/>
            </a:ln>
          </p:spPr>
        </p:cxnSp>
        <p:cxnSp>
          <p:nvCxnSpPr>
            <p:cNvPr id="1401" name="Google Shape;1401;p21"/>
            <p:cNvCxnSpPr/>
            <p:nvPr/>
          </p:nvCxnSpPr>
          <p:spPr>
            <a:xfrm rot="10800000" flipH="1">
              <a:off x="685573" y="4297680"/>
              <a:ext cx="1566137" cy="15574"/>
            </a:xfrm>
            <a:prstGeom prst="straightConnector1">
              <a:avLst/>
            </a:prstGeom>
            <a:noFill/>
            <a:ln w="28575" cap="flat" cmpd="sng">
              <a:solidFill>
                <a:srgbClr val="FF0000"/>
              </a:solidFill>
              <a:prstDash val="dash"/>
              <a:round/>
              <a:headEnd type="none" w="sm" len="sm"/>
              <a:tailEnd type="none" w="sm" len="sm"/>
            </a:ln>
          </p:spPr>
        </p:cxnSp>
      </p:grpSp>
      <p:sp>
        <p:nvSpPr>
          <p:cNvPr id="1402" name="Google Shape;1402;p21"/>
          <p:cNvSpPr txBox="1"/>
          <p:nvPr/>
        </p:nvSpPr>
        <p:spPr>
          <a:xfrm>
            <a:off x="4048406" y="2804108"/>
            <a:ext cx="1756236"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latin typeface="Arial"/>
                <a:ea typeface="Arial"/>
                <a:cs typeface="Arial"/>
                <a:sym typeface="Arial"/>
              </a:defRPr>
            </a:pPr>
            <a:r>
              <a:rPr sz="1600">
                <a:solidFill>
                  <a:schemeClr val="dk1"/>
                </a:solidFill>
              </a:rPr>
              <a:t>S’il est souhaité enregistrer 70 % des tests Xpert et utiliser le produit </a:t>
            </a:r>
            <a:r>
              <a:rPr sz="1600" b="1">
                <a:solidFill>
                  <a:srgbClr val="1D8EA0"/>
                </a:solidFill>
              </a:rPr>
              <a:t>bleu</a:t>
            </a:r>
            <a:r>
              <a:rPr sz="1600">
                <a:solidFill>
                  <a:schemeClr val="dk1"/>
                </a:solidFill>
              </a:rPr>
              <a:t>, le score seuil doit être fixé à environ 0,6.</a:t>
            </a:r>
            <a:endParaRPr sz="1200" b="0" i="0" u="none" strike="noStrike" cap="none">
              <a:solidFill>
                <a:srgbClr val="000000"/>
              </a:solidFill>
              <a:latin typeface="Arial"/>
              <a:ea typeface="Arial"/>
              <a:cs typeface="Arial"/>
              <a:sym typeface="Arial"/>
            </a:endParaRPr>
          </a:p>
        </p:txBody>
      </p:sp>
      <p:sp>
        <p:nvSpPr>
          <p:cNvPr id="1403" name="Google Shape;1403;p21"/>
          <p:cNvSpPr txBox="1"/>
          <p:nvPr/>
        </p:nvSpPr>
        <p:spPr>
          <a:xfrm>
            <a:off x="6276405" y="2804108"/>
            <a:ext cx="18117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latin typeface="Arial"/>
                <a:ea typeface="Arial"/>
                <a:cs typeface="Arial"/>
                <a:sym typeface="Arial"/>
              </a:defRPr>
            </a:pPr>
            <a:r>
              <a:rPr sz="1600">
                <a:solidFill>
                  <a:schemeClr val="dk1"/>
                </a:solidFill>
              </a:rPr>
              <a:t>En cas d’utilisation d’un seuil de 0,6 avec le produit </a:t>
            </a:r>
            <a:r>
              <a:rPr sz="1600" b="1">
                <a:solidFill>
                  <a:srgbClr val="67124F"/>
                </a:solidFill>
              </a:rPr>
              <a:t>violet</a:t>
            </a:r>
            <a:r>
              <a:rPr sz="1600">
                <a:solidFill>
                  <a:schemeClr val="dk1"/>
                </a:solidFill>
              </a:rPr>
              <a:t>, </a:t>
            </a:r>
            <a:r>
              <a:rPr sz="16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rPr>
              <a:t>le</a:t>
            </a:r>
            <a:r>
              <a:rPr sz="1600">
                <a:solidFill>
                  <a:schemeClr val="dk1"/>
                </a:solidFill>
              </a:rPr>
              <a:t> NNT serait d’environ 2,6.</a:t>
            </a:r>
            <a:endParaRPr sz="1200" b="0" i="0" u="none" strike="noStrike" cap="none">
              <a:solidFill>
                <a:srgbClr val="000000"/>
              </a:solidFill>
              <a:latin typeface="Arial"/>
              <a:ea typeface="Arial"/>
              <a:cs typeface="Arial"/>
              <a:sym typeface="Arial"/>
            </a:endParaRPr>
          </a:p>
        </p:txBody>
      </p:sp>
      <p:cxnSp>
        <p:nvCxnSpPr>
          <p:cNvPr id="1404" name="Google Shape;1404;p21"/>
          <p:cNvCxnSpPr/>
          <p:nvPr/>
        </p:nvCxnSpPr>
        <p:spPr>
          <a:xfrm>
            <a:off x="6016852" y="2638269"/>
            <a:ext cx="0" cy="4425164"/>
          </a:xfrm>
          <a:prstGeom prst="straightConnector1">
            <a:avLst/>
          </a:prstGeom>
          <a:noFill/>
          <a:ln w="25400" cap="flat" cmpd="sng">
            <a:solidFill>
              <a:schemeClr val="accent2"/>
            </a:solidFill>
            <a:prstDash val="solid"/>
            <a:round/>
            <a:headEnd type="none" w="sm" len="sm"/>
            <a:tailEnd type="none" w="sm" len="sm"/>
          </a:ln>
          <a:effectLst>
            <a:outerShdw blurRad="50800" dist="38100" dir="14700000" algn="t" rotWithShape="0">
              <a:srgbClr val="000000">
                <a:alpha val="60000"/>
              </a:srgbClr>
            </a:outerShdw>
          </a:effectLst>
        </p:spPr>
      </p:cxnSp>
      <p:grpSp>
        <p:nvGrpSpPr>
          <p:cNvPr id="1405" name="Google Shape;1405;p21"/>
          <p:cNvGrpSpPr/>
          <p:nvPr/>
        </p:nvGrpSpPr>
        <p:grpSpPr>
          <a:xfrm>
            <a:off x="8142145" y="2638258"/>
            <a:ext cx="3401400" cy="3563805"/>
            <a:chOff x="8227650" y="2658147"/>
            <a:chExt cx="3401400" cy="3563805"/>
          </a:xfrm>
        </p:grpSpPr>
        <p:pic>
          <p:nvPicPr>
            <p:cNvPr id="1406" name="Google Shape;1406;p21"/>
            <p:cNvPicPr preferRelativeResize="0"/>
            <p:nvPr/>
          </p:nvPicPr>
          <p:blipFill rotWithShape="1">
            <a:blip r:embed="rId4">
              <a:alphaModFix/>
            </a:blip>
            <a:srcRect t="2987"/>
            <a:stretch/>
          </p:blipFill>
          <p:spPr>
            <a:xfrm>
              <a:off x="8227650" y="2658147"/>
              <a:ext cx="3401400" cy="3563805"/>
            </a:xfrm>
            <a:prstGeom prst="rect">
              <a:avLst/>
            </a:prstGeom>
            <a:noFill/>
            <a:ln>
              <a:noFill/>
            </a:ln>
            <a:effectLst>
              <a:outerShdw blurRad="292100" dist="139700" dir="2700000" algn="tl" rotWithShape="0">
                <a:srgbClr val="333333">
                  <a:alpha val="64313"/>
                </a:srgbClr>
              </a:outerShdw>
            </a:effectLst>
          </p:spPr>
        </p:pic>
        <p:grpSp>
          <p:nvGrpSpPr>
            <p:cNvPr id="1407" name="Google Shape;1407;p21"/>
            <p:cNvGrpSpPr/>
            <p:nvPr/>
          </p:nvGrpSpPr>
          <p:grpSpPr>
            <a:xfrm>
              <a:off x="8658112" y="2835965"/>
              <a:ext cx="1830833" cy="2853445"/>
              <a:chOff x="9025897" y="3228148"/>
              <a:chExt cx="1830833" cy="2944055"/>
            </a:xfrm>
          </p:grpSpPr>
          <p:sp>
            <p:nvSpPr>
              <p:cNvPr id="1408" name="Google Shape;1408;p21"/>
              <p:cNvSpPr/>
              <p:nvPr/>
            </p:nvSpPr>
            <p:spPr>
              <a:xfrm>
                <a:off x="9025897" y="3228148"/>
                <a:ext cx="200400" cy="198300"/>
              </a:xfrm>
              <a:prstGeom prst="rect">
                <a:avLst/>
              </a:prstGeom>
              <a:solidFill>
                <a:schemeClr val="lt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a:solidFill>
                    <a:schemeClr val="lt1"/>
                  </a:solidFill>
                  <a:latin typeface="Arial"/>
                  <a:ea typeface="Arial"/>
                  <a:cs typeface="Arial"/>
                  <a:sym typeface="Arial"/>
                </a:endParaRPr>
              </a:p>
            </p:txBody>
          </p:sp>
          <p:grpSp>
            <p:nvGrpSpPr>
              <p:cNvPr id="1409" name="Google Shape;1409;p21"/>
              <p:cNvGrpSpPr/>
              <p:nvPr/>
            </p:nvGrpSpPr>
            <p:grpSpPr>
              <a:xfrm>
                <a:off x="9098730" y="5115375"/>
                <a:ext cx="1758000" cy="1056828"/>
                <a:chOff x="9098730" y="5115375"/>
                <a:chExt cx="1758000" cy="1056828"/>
              </a:xfrm>
            </p:grpSpPr>
            <p:cxnSp>
              <p:nvCxnSpPr>
                <p:cNvPr id="1410" name="Google Shape;1410;p21"/>
                <p:cNvCxnSpPr/>
                <p:nvPr/>
              </p:nvCxnSpPr>
              <p:spPr>
                <a:xfrm>
                  <a:off x="9098730" y="5115375"/>
                  <a:ext cx="1758000" cy="49200"/>
                </a:xfrm>
                <a:prstGeom prst="straightConnector1">
                  <a:avLst/>
                </a:prstGeom>
                <a:noFill/>
                <a:ln w="28575" cap="flat" cmpd="sng">
                  <a:solidFill>
                    <a:srgbClr val="FF0000"/>
                  </a:solidFill>
                  <a:prstDash val="dash"/>
                  <a:round/>
                  <a:headEnd type="none" w="sm" len="sm"/>
                  <a:tailEnd type="none" w="sm" len="sm"/>
                </a:ln>
              </p:spPr>
            </p:cxnSp>
            <p:cxnSp>
              <p:nvCxnSpPr>
                <p:cNvPr id="1411" name="Google Shape;1411;p21"/>
                <p:cNvCxnSpPr/>
                <p:nvPr/>
              </p:nvCxnSpPr>
              <p:spPr>
                <a:xfrm rot="10800000">
                  <a:off x="10803588" y="5159703"/>
                  <a:ext cx="0" cy="1012500"/>
                </a:xfrm>
                <a:prstGeom prst="straightConnector1">
                  <a:avLst/>
                </a:prstGeom>
                <a:noFill/>
                <a:ln w="28575" cap="flat" cmpd="sng">
                  <a:solidFill>
                    <a:srgbClr val="FF0000"/>
                  </a:solidFill>
                  <a:prstDash val="dash"/>
                  <a:round/>
                  <a:headEnd type="none" w="sm" len="sm"/>
                  <a:tailEnd type="none" w="sm" len="sm"/>
                </a:ln>
              </p:spPr>
            </p:cxn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sp>
        <p:nvSpPr>
          <p:cNvPr id="1416" name="Google Shape;1416;p22"/>
          <p:cNvSpPr txBox="1">
            <a:spLocks noGrp="1"/>
          </p:cNvSpPr>
          <p:nvPr>
            <p:ph type="title"/>
          </p:nvPr>
        </p:nvSpPr>
        <p:spPr>
          <a:xfrm>
            <a:off x="570071" y="487184"/>
            <a:ext cx="10590106" cy="89164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DDA200"/>
              </a:buClr>
              <a:buSzPts val="3600"/>
              <a:buFont typeface="DM Sans Medium"/>
              <a:buNone/>
              <a:defRPr>
                <a:solidFill>
                  <a:srgbClr val="303030"/>
                </a:solidFill>
              </a:defRPr>
            </a:pPr>
            <a:r>
              <a:t>Exercice</a:t>
            </a:r>
            <a:r>
              <a:rPr sz="3600"/>
              <a:t>—</a:t>
            </a:r>
            <a:r>
              <a:t>Sélection des seuils conformément aux objectifs programmatiques</a:t>
            </a:r>
            <a:endParaRPr>
              <a:solidFill>
                <a:srgbClr val="303030"/>
              </a:solidFill>
            </a:endParaRPr>
          </a:p>
        </p:txBody>
      </p:sp>
      <p:sp>
        <p:nvSpPr>
          <p:cNvPr id="1417" name="Google Shape;1417;p22"/>
          <p:cNvSpPr txBox="1">
            <a:spLocks noGrp="1"/>
          </p:cNvSpPr>
          <p:nvPr>
            <p:ph type="body" idx="1"/>
          </p:nvPr>
        </p:nvSpPr>
        <p:spPr>
          <a:xfrm>
            <a:off x="570071" y="1219200"/>
            <a:ext cx="8956800" cy="5151616"/>
          </a:xfrm>
          <a:prstGeom prst="rect">
            <a:avLst/>
          </a:prstGeom>
          <a:noFill/>
          <a:ln>
            <a:noFill/>
          </a:ln>
        </p:spPr>
        <p:txBody>
          <a:bodyPr spcFirstLastPara="1" wrap="square" lIns="0" tIns="45700" rIns="0" bIns="45700" anchor="t" anchorCtr="0">
            <a:normAutofit fontScale="85000" lnSpcReduction="20000"/>
          </a:bodyPr>
          <a:lstStyle/>
          <a:p>
            <a:pPr marL="0" lvl="0" indent="0" algn="l" rtl="0">
              <a:lnSpc>
                <a:spcPct val="110000"/>
              </a:lnSpc>
              <a:spcBef>
                <a:spcPts val="1200"/>
              </a:spcBef>
              <a:spcAft>
                <a:spcPts val="0"/>
              </a:spcAft>
              <a:buClr>
                <a:srgbClr val="5C5F61"/>
              </a:buClr>
              <a:buSzPct val="100000"/>
              <a:buNone/>
              <a:defRPr>
                <a:solidFill>
                  <a:srgbClr val="303030"/>
                </a:solidFill>
              </a:defRPr>
            </a:pPr>
            <a:r>
              <a:t>Utiliser les graphiques fournis pour déterminer le seuil à utiliser pour chacun de ces produits dans les scénarios suivants :</a:t>
            </a:r>
            <a:endParaRPr>
              <a:solidFill>
                <a:srgbClr val="303030"/>
              </a:solidFill>
            </a:endParaRPr>
          </a:p>
          <a:p>
            <a:pPr marL="914400" lvl="1" indent="-457200" algn="l" rtl="0">
              <a:lnSpc>
                <a:spcPct val="110000"/>
              </a:lnSpc>
              <a:spcBef>
                <a:spcPts val="1200"/>
              </a:spcBef>
              <a:spcAft>
                <a:spcPts val="0"/>
              </a:spcAft>
              <a:buClr>
                <a:srgbClr val="5C5F61"/>
              </a:buClr>
              <a:buSzPct val="100000"/>
              <a:buFont typeface="Arial"/>
              <a:buAutoNum type="arabicPeriod"/>
              <a:defRPr>
                <a:solidFill>
                  <a:srgbClr val="303030"/>
                </a:solidFill>
              </a:defRPr>
            </a:pPr>
            <a:r>
              <a:t>Un projet de dépistage actif avec un budget limité pour les tests de confirmation (Xpert) qui aimerait réduire les tests Xpert de 60 % </a:t>
            </a:r>
            <a:endParaRPr>
              <a:solidFill>
                <a:srgbClr val="303030"/>
              </a:solidFill>
            </a:endParaRPr>
          </a:p>
          <a:p>
            <a:pPr marL="914400" lvl="1" indent="-457200" algn="l" rtl="0">
              <a:lnSpc>
                <a:spcPct val="110000"/>
              </a:lnSpc>
              <a:spcBef>
                <a:spcPts val="1200"/>
              </a:spcBef>
              <a:spcAft>
                <a:spcPts val="0"/>
              </a:spcAft>
              <a:buClr>
                <a:srgbClr val="5C5F61"/>
              </a:buClr>
              <a:buSzPct val="100000"/>
              <a:buFont typeface="Arial"/>
              <a:buAutoNum type="arabicPeriod"/>
              <a:defRPr>
                <a:solidFill>
                  <a:srgbClr val="303030"/>
                </a:solidFill>
              </a:defRPr>
            </a:pPr>
            <a:r>
              <a:t>Un programme de filtrage de l’immigration qui doit atteindre au moins 95 % de sensibilité </a:t>
            </a:r>
            <a:endParaRPr>
              <a:solidFill>
                <a:srgbClr val="303030"/>
              </a:solidFill>
            </a:endParaRPr>
          </a:p>
          <a:p>
            <a:pPr marL="0" lvl="0" indent="0" algn="l" rtl="0">
              <a:lnSpc>
                <a:spcPct val="110000"/>
              </a:lnSpc>
              <a:spcBef>
                <a:spcPts val="1200"/>
              </a:spcBef>
              <a:spcAft>
                <a:spcPts val="0"/>
              </a:spcAft>
              <a:buClr>
                <a:srgbClr val="5C5F61"/>
              </a:buClr>
              <a:buSzPct val="100000"/>
              <a:buNone/>
              <a:defRPr>
                <a:solidFill>
                  <a:srgbClr val="303030"/>
                </a:solidFill>
              </a:defRPr>
            </a:pPr>
            <a:r>
              <a:t>Un programme aimerait fonctionner à la sensibilité cible de l’OMS pour un test de triage de la tuberculose (sensibilité de 90 %). Utiliser les graphiques pour indiquer : </a:t>
            </a:r>
            <a:endParaRPr>
              <a:solidFill>
                <a:srgbClr val="303030"/>
              </a:solidFill>
            </a:endParaRPr>
          </a:p>
          <a:p>
            <a:pPr marL="914400" lvl="1" indent="-457200" algn="l" rtl="0">
              <a:lnSpc>
                <a:spcPct val="110000"/>
              </a:lnSpc>
              <a:spcBef>
                <a:spcPts val="1200"/>
              </a:spcBef>
              <a:spcAft>
                <a:spcPts val="0"/>
              </a:spcAft>
              <a:buClr>
                <a:srgbClr val="5C5F61"/>
              </a:buClr>
              <a:buSzPct val="100000"/>
              <a:buFont typeface="Arial"/>
              <a:buAutoNum type="arabicPeriod"/>
              <a:defRPr>
                <a:solidFill>
                  <a:srgbClr val="303030"/>
                </a:solidFill>
              </a:defRPr>
            </a:pPr>
            <a:r>
              <a:t>Quel est le score seuil qu’ils devraient utiliser ? </a:t>
            </a:r>
            <a:endParaRPr>
              <a:solidFill>
                <a:srgbClr val="303030"/>
              </a:solidFill>
            </a:endParaRPr>
          </a:p>
          <a:p>
            <a:pPr marL="914400" lvl="1" indent="-457200" algn="l" rtl="0">
              <a:lnSpc>
                <a:spcPct val="110000"/>
              </a:lnSpc>
              <a:spcBef>
                <a:spcPts val="1200"/>
              </a:spcBef>
              <a:spcAft>
                <a:spcPts val="0"/>
              </a:spcAft>
              <a:buClr>
                <a:srgbClr val="5C5F61"/>
              </a:buClr>
              <a:buSzPct val="100000"/>
              <a:buFont typeface="Arial"/>
              <a:buAutoNum type="arabicPeriod"/>
              <a:defRPr>
                <a:solidFill>
                  <a:srgbClr val="303030"/>
                </a:solidFill>
              </a:defRPr>
            </a:pPr>
            <a:r>
              <a:t>Qu’est-ce que le NNT ?</a:t>
            </a:r>
            <a:endParaRPr>
              <a:solidFill>
                <a:srgbClr val="303030"/>
              </a:solidFill>
            </a:endParaRPr>
          </a:p>
          <a:p>
            <a:pPr marL="914400" lvl="1" indent="-457200" algn="l" rtl="0">
              <a:lnSpc>
                <a:spcPct val="110000"/>
              </a:lnSpc>
              <a:spcBef>
                <a:spcPts val="1200"/>
              </a:spcBef>
              <a:spcAft>
                <a:spcPts val="0"/>
              </a:spcAft>
              <a:buClr>
                <a:srgbClr val="5C5F61"/>
              </a:buClr>
              <a:buSzPct val="100000"/>
              <a:buFont typeface="Arial"/>
              <a:buAutoNum type="arabicPeriod"/>
              <a:defRPr>
                <a:solidFill>
                  <a:srgbClr val="303030"/>
                </a:solidFill>
              </a:defRPr>
            </a:pPr>
            <a:r>
              <a:t>Quelle est la proportion/le pourcentage de tests Xpert qui seraient enregistrés ? </a:t>
            </a:r>
            <a:endParaRPr>
              <a:solidFill>
                <a:srgbClr val="303030"/>
              </a:solidFill>
            </a:endParaRPr>
          </a:p>
          <a:p>
            <a:pPr marL="457200" lvl="1" indent="0" algn="l" rtl="0">
              <a:lnSpc>
                <a:spcPct val="110000"/>
              </a:lnSpc>
              <a:spcBef>
                <a:spcPts val="1200"/>
              </a:spcBef>
              <a:spcAft>
                <a:spcPts val="0"/>
              </a:spcAft>
              <a:buClr>
                <a:srgbClr val="5C5F61"/>
              </a:buClr>
              <a:buSzPct val="100000"/>
              <a:buNone/>
            </a:pPr>
            <a:endParaRPr>
              <a:solidFill>
                <a:srgbClr val="303030"/>
              </a:solidFill>
            </a:endParaRPr>
          </a:p>
          <a:p>
            <a:pPr marL="914400" lvl="1" indent="-327660" algn="l" rtl="0">
              <a:lnSpc>
                <a:spcPct val="110000"/>
              </a:lnSpc>
              <a:spcBef>
                <a:spcPts val="1200"/>
              </a:spcBef>
              <a:spcAft>
                <a:spcPts val="0"/>
              </a:spcAft>
              <a:buClr>
                <a:srgbClr val="5C5F61"/>
              </a:buClr>
              <a:buSzPct val="100000"/>
              <a:buFont typeface="Arial"/>
              <a:buNone/>
            </a:pPr>
            <a:endParaRPr>
              <a:solidFill>
                <a:srgbClr val="30303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sp>
        <p:nvSpPr>
          <p:cNvPr id="1422" name="Google Shape;1422;p112"/>
          <p:cNvSpPr txBox="1">
            <a:spLocks noGrp="1"/>
          </p:cNvSpPr>
          <p:nvPr>
            <p:ph type="title"/>
          </p:nvPr>
        </p:nvSpPr>
        <p:spPr>
          <a:xfrm>
            <a:off x="4688618" y="3664226"/>
            <a:ext cx="6608445" cy="760704"/>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3F4042"/>
              </a:buClr>
              <a:buSzPts val="3000"/>
              <a:buFont typeface="DM Sans Medium"/>
              <a:buNone/>
            </a:pPr>
            <a:r>
              <a:t>PLANIFICATION DU DÉPISTAGE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7" name="Google Shape;1427;p113"/>
          <p:cNvSpPr txBox="1">
            <a:spLocks noGrp="1"/>
          </p:cNvSpPr>
          <p:nvPr>
            <p:ph type="title"/>
          </p:nvPr>
        </p:nvSpPr>
        <p:spPr>
          <a:xfrm>
            <a:off x="570071" y="246888"/>
            <a:ext cx="8956743" cy="89164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8B8E91"/>
              </a:buClr>
              <a:buSzPts val="3600"/>
              <a:buFont typeface="DM Sans Medium"/>
              <a:buNone/>
              <a:defRPr>
                <a:solidFill>
                  <a:srgbClr val="7F7F7F"/>
                </a:solidFill>
              </a:defRPr>
            </a:pPr>
            <a:r>
              <a:t>Commencez comme vous voulez finir</a:t>
            </a:r>
            <a:endParaRPr>
              <a:solidFill>
                <a:srgbClr val="7F7F7F"/>
              </a:solidFill>
            </a:endParaRPr>
          </a:p>
        </p:txBody>
      </p:sp>
      <p:sp>
        <p:nvSpPr>
          <p:cNvPr id="1428" name="Google Shape;1428;p113"/>
          <p:cNvSpPr txBox="1">
            <a:spLocks noGrp="1"/>
          </p:cNvSpPr>
          <p:nvPr>
            <p:ph type="body" idx="1"/>
          </p:nvPr>
        </p:nvSpPr>
        <p:spPr>
          <a:xfrm>
            <a:off x="570071" y="1209792"/>
            <a:ext cx="8956743" cy="4438416"/>
          </a:xfrm>
          <a:prstGeom prst="rect">
            <a:avLst/>
          </a:prstGeom>
          <a:noFill/>
          <a:ln>
            <a:noFill/>
          </a:ln>
        </p:spPr>
        <p:txBody>
          <a:bodyPr spcFirstLastPara="1" wrap="square" lIns="0" tIns="45700" rIns="0" bIns="45700" anchor="t" anchorCtr="0">
            <a:noAutofit/>
          </a:bodyPr>
          <a:lstStyle/>
          <a:p>
            <a:pPr marL="685800" lvl="0" indent="-457200" algn="l" rtl="0">
              <a:lnSpc>
                <a:spcPct val="100000"/>
              </a:lnSpc>
              <a:spcBef>
                <a:spcPts val="1800"/>
              </a:spcBef>
              <a:spcAft>
                <a:spcPts val="0"/>
              </a:spcAft>
              <a:buClr>
                <a:srgbClr val="5C5F61"/>
              </a:buClr>
              <a:buSzPts val="2800"/>
              <a:buFont typeface="Arial"/>
              <a:buChar char="•"/>
            </a:pPr>
            <a:r>
              <a:t>La définition du score seuil aura un impact sur la chaîne des soins.</a:t>
            </a:r>
          </a:p>
          <a:p>
            <a:pPr marL="685800" lvl="0" indent="-457200" algn="l" rtl="0">
              <a:lnSpc>
                <a:spcPct val="100000"/>
              </a:lnSpc>
              <a:spcBef>
                <a:spcPts val="1800"/>
              </a:spcBef>
              <a:spcAft>
                <a:spcPts val="0"/>
              </a:spcAft>
              <a:buClr>
                <a:srgbClr val="5C5F61"/>
              </a:buClr>
              <a:buSzPts val="2800"/>
              <a:buFont typeface="Arial"/>
              <a:buChar char="•"/>
            </a:pPr>
            <a:r>
              <a:t>Si vous augmentez le nombre de patients tuberculeux présumés nécessitant un test de suivi, comment répondrez-vous au besoin supplémentaire ?</a:t>
            </a:r>
          </a:p>
          <a:p>
            <a:pPr marL="685800" lvl="0" indent="-457200" algn="l" rtl="0">
              <a:lnSpc>
                <a:spcPct val="100000"/>
              </a:lnSpc>
              <a:spcBef>
                <a:spcPts val="1800"/>
              </a:spcBef>
              <a:spcAft>
                <a:spcPts val="0"/>
              </a:spcAft>
              <a:buClr>
                <a:srgbClr val="5C5F61"/>
              </a:buClr>
              <a:buSzPts val="2800"/>
              <a:buFont typeface="Arial"/>
              <a:buChar char="•"/>
            </a:pPr>
            <a:r>
              <a:t>Si vous réduisez le nombre de patients tuberculeux présumés nécessitant un test de suivi, aurez-vous une capacité de test supplémentaire à déployer ?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3" name="Google Shape;1433;p114"/>
          <p:cNvSpPr txBox="1">
            <a:spLocks noGrp="1"/>
          </p:cNvSpPr>
          <p:nvPr>
            <p:ph type="title"/>
          </p:nvPr>
        </p:nvSpPr>
        <p:spPr>
          <a:xfrm>
            <a:off x="570071" y="246888"/>
            <a:ext cx="8956743" cy="89164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8B8E91"/>
              </a:buClr>
              <a:buSzPts val="3600"/>
              <a:buFont typeface="DM Sans Medium"/>
              <a:buNone/>
              <a:defRPr>
                <a:solidFill>
                  <a:srgbClr val="7F7F7F"/>
                </a:solidFill>
              </a:defRPr>
            </a:pPr>
            <a:r>
              <a:t>Commencez comme vous voulez finir</a:t>
            </a:r>
            <a:endParaRPr>
              <a:solidFill>
                <a:srgbClr val="7F7F7F"/>
              </a:solidFill>
            </a:endParaRPr>
          </a:p>
        </p:txBody>
      </p:sp>
      <p:sp>
        <p:nvSpPr>
          <p:cNvPr id="1434" name="Google Shape;1434;p114"/>
          <p:cNvSpPr txBox="1">
            <a:spLocks noGrp="1"/>
          </p:cNvSpPr>
          <p:nvPr>
            <p:ph type="body" idx="1"/>
          </p:nvPr>
        </p:nvSpPr>
        <p:spPr>
          <a:xfrm>
            <a:off x="570071" y="1325217"/>
            <a:ext cx="8956743" cy="4843619"/>
          </a:xfrm>
          <a:prstGeom prst="rect">
            <a:avLst/>
          </a:prstGeom>
          <a:noFill/>
          <a:ln>
            <a:noFill/>
          </a:ln>
        </p:spPr>
        <p:txBody>
          <a:bodyPr spcFirstLastPara="1" wrap="square" lIns="0" tIns="45700" rIns="0" bIns="45700" anchor="t" anchorCtr="0">
            <a:noAutofit/>
          </a:bodyPr>
          <a:lstStyle/>
          <a:p>
            <a:pPr marL="685800" lvl="0" indent="-457200" algn="l" rtl="0">
              <a:lnSpc>
                <a:spcPct val="110000"/>
              </a:lnSpc>
              <a:spcBef>
                <a:spcPts val="1800"/>
              </a:spcBef>
              <a:spcAft>
                <a:spcPts val="0"/>
              </a:spcAft>
              <a:buClr>
                <a:srgbClr val="5C5F61"/>
              </a:buClr>
              <a:buSzPts val="2800"/>
              <a:buFont typeface="Arial"/>
              <a:buChar char="•"/>
            </a:pPr>
            <a:r>
              <a:t>Des changements infrastructurels sont-ils nécessaires pour répondre aux besoins de tests supplémentaires ?</a:t>
            </a:r>
          </a:p>
          <a:p>
            <a:pPr marL="685800" lvl="0" indent="-457200" algn="l" rtl="0">
              <a:lnSpc>
                <a:spcPct val="110000"/>
              </a:lnSpc>
              <a:spcBef>
                <a:spcPts val="1800"/>
              </a:spcBef>
              <a:spcAft>
                <a:spcPts val="0"/>
              </a:spcAft>
              <a:buClr>
                <a:srgbClr val="5C5F61"/>
              </a:buClr>
              <a:buSzPts val="2800"/>
              <a:buFont typeface="Arial"/>
              <a:buChar char="•"/>
            </a:pPr>
            <a:r>
              <a:t>L’infrastructure existante limite-t-elle le nombre de personnes que nous pouvons tester ?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Google Shape;1439;p115"/>
          <p:cNvSpPr txBox="1">
            <a:spLocks noGrp="1"/>
          </p:cNvSpPr>
          <p:nvPr>
            <p:ph type="title"/>
          </p:nvPr>
        </p:nvSpPr>
        <p:spPr>
          <a:xfrm>
            <a:off x="570071" y="246888"/>
            <a:ext cx="8956743" cy="89164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8B8E91"/>
              </a:buClr>
              <a:buSzPts val="3600"/>
              <a:buFont typeface="DM Sans Medium"/>
              <a:buNone/>
              <a:defRPr>
                <a:solidFill>
                  <a:srgbClr val="7F7F7F"/>
                </a:solidFill>
              </a:defRPr>
            </a:pPr>
            <a:r>
              <a:t>Vous pouvez revoir le score seuil</a:t>
            </a:r>
            <a:endParaRPr>
              <a:solidFill>
                <a:srgbClr val="7F7F7F"/>
              </a:solidFill>
            </a:endParaRPr>
          </a:p>
        </p:txBody>
      </p:sp>
      <p:sp>
        <p:nvSpPr>
          <p:cNvPr id="1440" name="Google Shape;1440;p115"/>
          <p:cNvSpPr txBox="1">
            <a:spLocks noGrp="1"/>
          </p:cNvSpPr>
          <p:nvPr>
            <p:ph type="body" idx="1"/>
          </p:nvPr>
        </p:nvSpPr>
        <p:spPr>
          <a:xfrm>
            <a:off x="570071" y="1138528"/>
            <a:ext cx="8956743" cy="5030308"/>
          </a:xfrm>
          <a:prstGeom prst="rect">
            <a:avLst/>
          </a:prstGeom>
          <a:noFill/>
          <a:ln>
            <a:noFill/>
          </a:ln>
        </p:spPr>
        <p:txBody>
          <a:bodyPr spcFirstLastPara="1" wrap="square" lIns="0" tIns="45700" rIns="0" bIns="45700" anchor="t" anchorCtr="0">
            <a:noAutofit/>
          </a:bodyPr>
          <a:lstStyle/>
          <a:p>
            <a:pPr marL="685800" lvl="0" indent="-457200" algn="l" rtl="0">
              <a:lnSpc>
                <a:spcPct val="110000"/>
              </a:lnSpc>
              <a:spcBef>
                <a:spcPts val="1800"/>
              </a:spcBef>
              <a:spcAft>
                <a:spcPts val="0"/>
              </a:spcAft>
              <a:buClr>
                <a:srgbClr val="5C5F61"/>
              </a:buClr>
              <a:buSzPts val="2800"/>
              <a:buFont typeface="Arial"/>
              <a:buChar char="•"/>
            </a:pPr>
            <a:r>
              <a:t>Au fil du temps, vous constaterez peut-être que le score seuil initialement sélectionné ne reflète plus les objectifs programmatiques.</a:t>
            </a:r>
          </a:p>
          <a:p>
            <a:pPr marL="685800" lvl="0" indent="-457200" algn="l" rtl="0">
              <a:lnSpc>
                <a:spcPct val="110000"/>
              </a:lnSpc>
              <a:spcBef>
                <a:spcPts val="1800"/>
              </a:spcBef>
              <a:spcAft>
                <a:spcPts val="0"/>
              </a:spcAft>
              <a:buClr>
                <a:srgbClr val="5C5F61"/>
              </a:buClr>
              <a:buSzPts val="2800"/>
              <a:buFont typeface="Arial"/>
              <a:buChar char="•"/>
            </a:pPr>
            <a:r>
              <a:t>Les examens de routine du score seuil DAO et les implications sur la sensibilité et la spécificité doivent être pris en compte, en particulier à mesure que les données rétrospectives (le modèle cas-témoin) s’accumulent.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23"/>
          <p:cNvSpPr txBox="1">
            <a:spLocks noGrp="1"/>
          </p:cNvSpPr>
          <p:nvPr>
            <p:ph type="title"/>
          </p:nvPr>
        </p:nvSpPr>
        <p:spPr>
          <a:xfrm>
            <a:off x="3311734" y="231914"/>
            <a:ext cx="8359200" cy="5172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dk1"/>
              </a:buClr>
              <a:buSzPts val="3000"/>
              <a:buFont typeface="DM Sans Medium"/>
              <a:buNone/>
              <a:def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defRPr>
            </a:pPr>
            <a:r>
              <a:t>Résumé</a:t>
            </a:r>
          </a:p>
        </p:txBody>
      </p:sp>
      <p:sp>
        <p:nvSpPr>
          <p:cNvPr id="1446" name="Google Shape;1446;p23"/>
          <p:cNvSpPr txBox="1">
            <a:spLocks noGrp="1"/>
          </p:cNvSpPr>
          <p:nvPr>
            <p:ph type="body" idx="4294967295"/>
          </p:nvPr>
        </p:nvSpPr>
        <p:spPr>
          <a:xfrm>
            <a:off x="3147934" y="583095"/>
            <a:ext cx="8686800" cy="6042991"/>
          </a:xfrm>
          <a:prstGeom prst="rect">
            <a:avLst/>
          </a:prstGeom>
          <a:noFill/>
          <a:ln>
            <a:noFill/>
          </a:ln>
        </p:spPr>
        <p:txBody>
          <a:bodyPr spcFirstLastPara="1" wrap="square" lIns="0" tIns="45700" rIns="0" bIns="45700" anchor="t" anchorCtr="0">
            <a:normAutofit/>
          </a:bodyPr>
          <a:lstStyle/>
          <a:p>
            <a:pPr marL="288925" lvl="0" indent="-214151" algn="l" rtl="0">
              <a:lnSpc>
                <a:spcPct val="120000"/>
              </a:lnSpc>
              <a:spcBef>
                <a:spcPts val="1800"/>
              </a:spcBef>
              <a:spcAft>
                <a:spcPts val="0"/>
              </a:spcAft>
              <a:buSzPct val="100000"/>
              <a:buChar char="•"/>
              <a:defRPr sz="2350"/>
            </a:pPr>
            <a:r>
              <a:rPr sz="1400" dirty="0"/>
              <a:t>Un score </a:t>
            </a:r>
            <a:r>
              <a:rPr sz="1400" dirty="0" err="1"/>
              <a:t>seuil</a:t>
            </a:r>
            <a:r>
              <a:rPr sz="1400" dirty="0"/>
              <a:t> </a:t>
            </a:r>
            <a:r>
              <a:rPr sz="1400" dirty="0" err="1"/>
              <a:t>est</a:t>
            </a:r>
            <a:r>
              <a:rPr sz="1400" dirty="0"/>
              <a:t> un score de sortie numérique </a:t>
            </a:r>
            <a:r>
              <a:rPr sz="1400" dirty="0" err="1"/>
              <a:t>utilisé</a:t>
            </a:r>
            <a:r>
              <a:rPr sz="1400" dirty="0"/>
              <a:t> par la DAO pour classer les images </a:t>
            </a:r>
            <a:r>
              <a:rPr sz="1400" dirty="0" err="1"/>
              <a:t>radiologiques</a:t>
            </a:r>
            <a:r>
              <a:rPr sz="1400" dirty="0"/>
              <a:t> </a:t>
            </a:r>
            <a:r>
              <a:rPr sz="1400" dirty="0" err="1"/>
              <a:t>pulmonaires</a:t>
            </a:r>
            <a:r>
              <a:rPr sz="1400" dirty="0"/>
              <a:t> </a:t>
            </a:r>
            <a:r>
              <a:rPr sz="1400" dirty="0" err="1"/>
              <a:t>comme</a:t>
            </a:r>
            <a:r>
              <a:rPr sz="1400" dirty="0"/>
              <a:t> « </a:t>
            </a:r>
            <a:r>
              <a:rPr sz="1400" dirty="0" err="1"/>
              <a:t>Aucun</a:t>
            </a:r>
            <a:r>
              <a:rPr sz="1400" dirty="0"/>
              <a:t> </a:t>
            </a:r>
            <a:r>
              <a:rPr sz="1400" dirty="0" err="1"/>
              <a:t>signe</a:t>
            </a:r>
            <a:r>
              <a:rPr sz="1400" dirty="0"/>
              <a:t> de </a:t>
            </a:r>
            <a:r>
              <a:rPr sz="1400" dirty="0" err="1"/>
              <a:t>tuberculose</a:t>
            </a:r>
            <a:r>
              <a:rPr sz="1400" dirty="0"/>
              <a:t> » </a:t>
            </a:r>
            <a:r>
              <a:rPr sz="1400" dirty="0" err="1"/>
              <a:t>ou</a:t>
            </a:r>
            <a:r>
              <a:rPr sz="1400" dirty="0"/>
              <a:t> « </a:t>
            </a:r>
            <a:r>
              <a:rPr sz="1400" dirty="0" err="1"/>
              <a:t>Possibilité</a:t>
            </a:r>
            <a:r>
              <a:rPr sz="1400" dirty="0"/>
              <a:t> de </a:t>
            </a:r>
            <a:r>
              <a:rPr sz="1400" dirty="0" err="1"/>
              <a:t>tuberculose</a:t>
            </a:r>
            <a:r>
              <a:rPr sz="1400" dirty="0"/>
              <a:t> » </a:t>
            </a:r>
            <a:r>
              <a:rPr sz="1400" dirty="0" err="1"/>
              <a:t>en</a:t>
            </a:r>
            <a:r>
              <a:rPr sz="1400" dirty="0"/>
              <a:t> </a:t>
            </a:r>
            <a:r>
              <a:rPr sz="1400" dirty="0" err="1"/>
              <a:t>fonction</a:t>
            </a:r>
            <a:r>
              <a:rPr sz="1400" dirty="0"/>
              <a:t> de la </a:t>
            </a:r>
            <a:r>
              <a:rPr sz="1400" dirty="0" err="1"/>
              <a:t>comparaison</a:t>
            </a:r>
            <a:r>
              <a:rPr sz="1400" dirty="0"/>
              <a:t> entre le score </a:t>
            </a:r>
            <a:r>
              <a:rPr sz="1400" dirty="0" err="1"/>
              <a:t>d’anomalie</a:t>
            </a:r>
            <a:r>
              <a:rPr sz="1400" dirty="0"/>
              <a:t> et le </a:t>
            </a:r>
            <a:r>
              <a:rPr sz="1400" dirty="0" err="1"/>
              <a:t>seuil</a:t>
            </a:r>
            <a:r>
              <a:rPr sz="1400" dirty="0"/>
              <a:t>. </a:t>
            </a:r>
          </a:p>
          <a:p>
            <a:pPr marL="288925" lvl="0" indent="-216534" algn="l" rtl="0">
              <a:lnSpc>
                <a:spcPct val="120000"/>
              </a:lnSpc>
              <a:spcBef>
                <a:spcPts val="1800"/>
              </a:spcBef>
              <a:spcAft>
                <a:spcPts val="0"/>
              </a:spcAft>
              <a:buSzPct val="100000"/>
              <a:buChar char="•"/>
            </a:pPr>
            <a:r>
              <a:rPr sz="1600" dirty="0"/>
              <a:t>En </a:t>
            </a:r>
            <a:r>
              <a:rPr sz="1600" dirty="0" err="1"/>
              <a:t>cas</a:t>
            </a:r>
            <a:r>
              <a:rPr sz="1600" dirty="0"/>
              <a:t> </a:t>
            </a:r>
            <a:r>
              <a:rPr sz="1600" dirty="0" err="1"/>
              <a:t>d’utilisation</a:t>
            </a:r>
            <a:r>
              <a:rPr sz="1600" dirty="0"/>
              <a:t> de la </a:t>
            </a:r>
            <a:r>
              <a:rPr sz="1600" dirty="0" err="1"/>
              <a:t>seule</a:t>
            </a:r>
            <a:r>
              <a:rPr sz="1600" dirty="0"/>
              <a:t> classification pour trier les patients, le score </a:t>
            </a:r>
            <a:r>
              <a:rPr sz="1600" dirty="0" err="1"/>
              <a:t>seuil</a:t>
            </a:r>
            <a:r>
              <a:rPr sz="1600" dirty="0"/>
              <a:t> </a:t>
            </a:r>
            <a:r>
              <a:rPr sz="1600" dirty="0" err="1"/>
              <a:t>déterminera</a:t>
            </a:r>
            <a:r>
              <a:rPr sz="1600" dirty="0"/>
              <a:t> </a:t>
            </a:r>
            <a:r>
              <a:rPr sz="1600" dirty="0" err="1"/>
              <a:t>alors</a:t>
            </a:r>
            <a:r>
              <a:rPr sz="1600" dirty="0"/>
              <a:t> les </a:t>
            </a:r>
            <a:r>
              <a:rPr sz="1600" dirty="0" err="1"/>
              <a:t>résultats</a:t>
            </a:r>
            <a:r>
              <a:rPr sz="1600" dirty="0"/>
              <a:t> </a:t>
            </a:r>
            <a:r>
              <a:rPr sz="1600" dirty="0" err="1"/>
              <a:t>programmatiques</a:t>
            </a:r>
            <a:r>
              <a:rPr sz="1600" dirty="0"/>
              <a:t> </a:t>
            </a:r>
            <a:r>
              <a:rPr sz="1600" dirty="0" err="1"/>
              <a:t>clés</a:t>
            </a:r>
            <a:r>
              <a:rPr sz="1600" dirty="0"/>
              <a:t> </a:t>
            </a:r>
            <a:r>
              <a:rPr sz="1600" dirty="0" err="1"/>
              <a:t>d’une</a:t>
            </a:r>
            <a:r>
              <a:rPr sz="1600" dirty="0"/>
              <a:t> intervention de </a:t>
            </a:r>
            <a:r>
              <a:rPr sz="1600" dirty="0" err="1"/>
              <a:t>dépistage</a:t>
            </a:r>
            <a:r>
              <a:rPr sz="1600" dirty="0"/>
              <a:t> DAO.</a:t>
            </a:r>
          </a:p>
          <a:p>
            <a:pPr marL="288925" lvl="0" indent="-216614" algn="l" rtl="0">
              <a:lnSpc>
                <a:spcPct val="120000"/>
              </a:lnSpc>
              <a:spcBef>
                <a:spcPts val="1800"/>
              </a:spcBef>
              <a:spcAft>
                <a:spcPts val="0"/>
              </a:spcAft>
              <a:buSzPct val="102127"/>
              <a:buChar char="•"/>
              <a:defRPr sz="2350"/>
            </a:pPr>
            <a:r>
              <a:rPr sz="1400" dirty="0"/>
              <a:t>Les scores </a:t>
            </a:r>
            <a:r>
              <a:rPr sz="1400" dirty="0" err="1"/>
              <a:t>seuils</a:t>
            </a:r>
            <a:r>
              <a:rPr sz="1400" dirty="0"/>
              <a:t> </a:t>
            </a:r>
            <a:r>
              <a:rPr sz="1400" dirty="0" err="1"/>
              <a:t>faibles</a:t>
            </a:r>
            <a:r>
              <a:rPr sz="1400" dirty="0"/>
              <a:t> </a:t>
            </a:r>
            <a:r>
              <a:rPr sz="1400" dirty="0" err="1"/>
              <a:t>entraînent</a:t>
            </a:r>
            <a:r>
              <a:rPr sz="1400" dirty="0"/>
              <a:t> </a:t>
            </a:r>
            <a:r>
              <a:rPr sz="1400" dirty="0" err="1"/>
              <a:t>une</a:t>
            </a:r>
            <a:r>
              <a:rPr sz="1400" dirty="0"/>
              <a:t> </a:t>
            </a:r>
            <a:r>
              <a:rPr sz="1400" dirty="0" err="1"/>
              <a:t>sensibilité</a:t>
            </a:r>
            <a:r>
              <a:rPr sz="1400" dirty="0"/>
              <a:t> plus </a:t>
            </a:r>
            <a:r>
              <a:rPr sz="1400" dirty="0" err="1"/>
              <a:t>élevée</a:t>
            </a:r>
            <a:r>
              <a:rPr sz="1400" dirty="0"/>
              <a:t> et la </a:t>
            </a:r>
            <a:r>
              <a:rPr sz="1400" dirty="0" err="1"/>
              <a:t>nécessité</a:t>
            </a:r>
            <a:r>
              <a:rPr sz="1400" dirty="0"/>
              <a:t> de tester plus de </a:t>
            </a:r>
            <a:r>
              <a:rPr sz="1400" dirty="0" err="1"/>
              <a:t>personnes</a:t>
            </a:r>
            <a:r>
              <a:rPr sz="1400" dirty="0"/>
              <a:t>, </a:t>
            </a:r>
            <a:r>
              <a:rPr sz="1400" dirty="0" err="1"/>
              <a:t>ce</a:t>
            </a:r>
            <a:r>
              <a:rPr sz="1400" dirty="0"/>
              <a:t> qui </a:t>
            </a:r>
            <a:r>
              <a:rPr sz="1400" dirty="0" err="1"/>
              <a:t>réduit</a:t>
            </a:r>
            <a:r>
              <a:rPr sz="1400" dirty="0"/>
              <a:t> les </a:t>
            </a:r>
            <a:r>
              <a:rPr sz="1400" dirty="0" err="1"/>
              <a:t>économies</a:t>
            </a:r>
            <a:r>
              <a:rPr sz="1400" dirty="0"/>
              <a:t> de </a:t>
            </a:r>
            <a:r>
              <a:rPr sz="1400" dirty="0" err="1"/>
              <a:t>coûts</a:t>
            </a:r>
            <a:r>
              <a:rPr sz="1400" dirty="0"/>
              <a:t> et </a:t>
            </a:r>
            <a:r>
              <a:rPr sz="1400" dirty="0" err="1"/>
              <a:t>augmente</a:t>
            </a:r>
            <a:r>
              <a:rPr sz="1400" dirty="0"/>
              <a:t> la </a:t>
            </a:r>
            <a:r>
              <a:rPr sz="1400" dirty="0" err="1"/>
              <a:t>probabilité</a:t>
            </a:r>
            <a:r>
              <a:rPr sz="1400" dirty="0"/>
              <a:t> de </a:t>
            </a:r>
            <a:r>
              <a:rPr sz="1400" dirty="0" err="1"/>
              <a:t>surdiagnostic</a:t>
            </a:r>
            <a:r>
              <a:rPr sz="1400" dirty="0"/>
              <a:t>. </a:t>
            </a:r>
          </a:p>
          <a:p>
            <a:pPr marL="288925" lvl="0" indent="-239394" algn="l" rtl="0">
              <a:lnSpc>
                <a:spcPct val="120000"/>
              </a:lnSpc>
              <a:spcBef>
                <a:spcPts val="1800"/>
              </a:spcBef>
              <a:spcAft>
                <a:spcPts val="0"/>
              </a:spcAft>
              <a:buClr>
                <a:schemeClr val="dk1"/>
              </a:buClr>
              <a:buSzPct val="100000"/>
              <a:buChar char="•"/>
            </a:pPr>
            <a:r>
              <a:rPr sz="1600" dirty="0"/>
              <a:t>Un score </a:t>
            </a:r>
            <a:r>
              <a:rPr sz="1600" dirty="0" err="1"/>
              <a:t>seuil</a:t>
            </a:r>
            <a:r>
              <a:rPr sz="1600" dirty="0"/>
              <a:t> </a:t>
            </a:r>
            <a:r>
              <a:rPr sz="1600" dirty="0" err="1"/>
              <a:t>peut</a:t>
            </a:r>
            <a:r>
              <a:rPr sz="1600" dirty="0"/>
              <a:t> </a:t>
            </a:r>
            <a:r>
              <a:rPr sz="1600" dirty="0" err="1"/>
              <a:t>être</a:t>
            </a:r>
            <a:r>
              <a:rPr sz="1600" dirty="0"/>
              <a:t> </a:t>
            </a:r>
            <a:r>
              <a:rPr sz="1600" dirty="0" err="1"/>
              <a:t>choisi</a:t>
            </a:r>
            <a:r>
              <a:rPr sz="1600" dirty="0"/>
              <a:t> pour </a:t>
            </a:r>
            <a:r>
              <a:rPr sz="1600" dirty="0" err="1"/>
              <a:t>atteindre</a:t>
            </a:r>
            <a:r>
              <a:rPr sz="1600" dirty="0"/>
              <a:t> un </a:t>
            </a:r>
            <a:r>
              <a:rPr sz="1600" dirty="0" err="1"/>
              <a:t>objectif</a:t>
            </a:r>
            <a:r>
              <a:rPr sz="1600" dirty="0"/>
              <a:t> </a:t>
            </a:r>
            <a:r>
              <a:rPr sz="1600" dirty="0" err="1"/>
              <a:t>programmatique</a:t>
            </a:r>
            <a:r>
              <a:rPr sz="1600" dirty="0"/>
              <a:t>, </a:t>
            </a:r>
            <a:r>
              <a:rPr sz="1600" dirty="0" err="1"/>
              <a:t>mais</a:t>
            </a:r>
            <a:r>
              <a:rPr sz="1600" dirty="0"/>
              <a:t> </a:t>
            </a:r>
            <a:r>
              <a:rPr sz="1600" dirty="0" err="1"/>
              <a:t>une</a:t>
            </a:r>
            <a:r>
              <a:rPr sz="1600" dirty="0"/>
              <a:t> recherche </a:t>
            </a:r>
            <a:r>
              <a:rPr sz="1600" dirty="0" err="1"/>
              <a:t>utilisant</a:t>
            </a:r>
            <a:r>
              <a:rPr sz="1600" dirty="0"/>
              <a:t> des données </a:t>
            </a:r>
            <a:r>
              <a:rPr sz="1600" dirty="0" err="1"/>
              <a:t>collectées</a:t>
            </a:r>
            <a:r>
              <a:rPr sz="1600" dirty="0"/>
              <a:t> </a:t>
            </a:r>
            <a:r>
              <a:rPr sz="1600" dirty="0" err="1"/>
              <a:t>localement</a:t>
            </a:r>
            <a:r>
              <a:rPr sz="1600" dirty="0"/>
              <a:t> </a:t>
            </a:r>
            <a:r>
              <a:rPr sz="1600" dirty="0" err="1"/>
              <a:t>est</a:t>
            </a:r>
            <a:r>
              <a:rPr sz="1600" dirty="0"/>
              <a:t> </a:t>
            </a:r>
            <a:r>
              <a:rPr sz="1600" dirty="0" err="1"/>
              <a:t>nécessaire</a:t>
            </a:r>
            <a:r>
              <a:rPr sz="1600" dirty="0"/>
              <a:t> pour le faire avec </a:t>
            </a:r>
            <a:r>
              <a:rPr sz="1600" dirty="0" err="1"/>
              <a:t>précision</a:t>
            </a:r>
            <a:r>
              <a:rPr sz="1600" dirty="0"/>
              <a:t>. </a:t>
            </a:r>
          </a:p>
          <a:p>
            <a:pPr marL="288925" lvl="0" indent="-239394" algn="l" rtl="0">
              <a:lnSpc>
                <a:spcPct val="120000"/>
              </a:lnSpc>
              <a:spcBef>
                <a:spcPts val="1800"/>
              </a:spcBef>
              <a:spcAft>
                <a:spcPts val="0"/>
              </a:spcAft>
              <a:buClr>
                <a:schemeClr val="dk1"/>
              </a:buClr>
              <a:buSzPct val="100000"/>
              <a:buChar char="•"/>
            </a:pPr>
            <a:r>
              <a:rPr sz="1600" dirty="0"/>
              <a:t>Il </a:t>
            </a:r>
            <a:r>
              <a:rPr sz="1600" dirty="0" err="1"/>
              <a:t>existe</a:t>
            </a:r>
            <a:r>
              <a:rPr sz="1600" dirty="0"/>
              <a:t> quatre </a:t>
            </a:r>
            <a:r>
              <a:rPr sz="1600" dirty="0" err="1"/>
              <a:t>stratégies</a:t>
            </a:r>
            <a:r>
              <a:rPr sz="1600" dirty="0"/>
              <a:t> </a:t>
            </a:r>
            <a:r>
              <a:rPr sz="1600" dirty="0" err="1"/>
              <a:t>principales</a:t>
            </a:r>
            <a:r>
              <a:rPr sz="1600" dirty="0"/>
              <a:t> pour </a:t>
            </a:r>
            <a:r>
              <a:rPr sz="1600" dirty="0" err="1"/>
              <a:t>sélectionner</a:t>
            </a:r>
            <a:r>
              <a:rPr sz="1600" dirty="0"/>
              <a:t> un score </a:t>
            </a:r>
            <a:r>
              <a:rPr sz="1600" dirty="0" err="1"/>
              <a:t>seuil</a:t>
            </a:r>
            <a:r>
              <a:rPr sz="1600" dirty="0"/>
              <a:t>. </a:t>
            </a:r>
            <a:r>
              <a:rPr sz="1600" dirty="0" err="1"/>
              <a:t>Certaines</a:t>
            </a:r>
            <a:r>
              <a:rPr sz="1600" dirty="0"/>
              <a:t> de </a:t>
            </a:r>
            <a:r>
              <a:rPr sz="1600" dirty="0" err="1"/>
              <a:t>ces</a:t>
            </a:r>
            <a:r>
              <a:rPr sz="1600" dirty="0"/>
              <a:t> </a:t>
            </a:r>
            <a:r>
              <a:rPr sz="1600" dirty="0" err="1"/>
              <a:t>stratégies</a:t>
            </a:r>
            <a:r>
              <a:rPr sz="1600" dirty="0"/>
              <a:t> </a:t>
            </a:r>
            <a:r>
              <a:rPr sz="1600" dirty="0" err="1"/>
              <a:t>nécessitent</a:t>
            </a:r>
            <a:r>
              <a:rPr sz="1600" dirty="0"/>
              <a:t> de </a:t>
            </a:r>
            <a:r>
              <a:rPr sz="1600" dirty="0" err="1"/>
              <a:t>grandes</a:t>
            </a:r>
            <a:r>
              <a:rPr sz="1600" dirty="0"/>
              <a:t> </a:t>
            </a:r>
            <a:r>
              <a:rPr sz="1600" dirty="0" err="1"/>
              <a:t>quantités</a:t>
            </a:r>
            <a:r>
              <a:rPr sz="1600" dirty="0"/>
              <a:t> de données et </a:t>
            </a:r>
            <a:r>
              <a:rPr sz="1600" dirty="0" err="1"/>
              <a:t>une</a:t>
            </a:r>
            <a:r>
              <a:rPr sz="1600" dirty="0"/>
              <a:t> </a:t>
            </a:r>
            <a:r>
              <a:rPr sz="1600" dirty="0" err="1"/>
              <a:t>analyse</a:t>
            </a:r>
            <a:r>
              <a:rPr sz="1600" dirty="0"/>
              <a:t> </a:t>
            </a:r>
            <a:r>
              <a:rPr sz="1600" dirty="0" err="1"/>
              <a:t>statistique</a:t>
            </a:r>
            <a:r>
              <a:rPr sz="1600" dirty="0"/>
              <a:t> </a:t>
            </a:r>
            <a:r>
              <a:rPr sz="1600" dirty="0" err="1"/>
              <a:t>détaillée</a:t>
            </a:r>
            <a:r>
              <a:rPr sz="1600" dirty="0"/>
              <a:t>. </a:t>
            </a:r>
          </a:p>
          <a:p>
            <a:pPr marL="288925" lvl="0" indent="-239394" algn="l" rtl="0">
              <a:lnSpc>
                <a:spcPct val="120000"/>
              </a:lnSpc>
              <a:spcBef>
                <a:spcPts val="1800"/>
              </a:spcBef>
              <a:spcAft>
                <a:spcPts val="0"/>
              </a:spcAft>
              <a:buClr>
                <a:schemeClr val="dk1"/>
              </a:buClr>
              <a:buSzPct val="100000"/>
              <a:buChar char="•"/>
            </a:pPr>
            <a:r>
              <a:rPr sz="1600" dirty="0"/>
              <a:t>Le cadre </a:t>
            </a:r>
            <a:r>
              <a:rPr sz="1600" dirty="0" err="1"/>
              <a:t>d’analyse</a:t>
            </a:r>
            <a:r>
              <a:rPr sz="1600" dirty="0"/>
              <a:t> de </a:t>
            </a:r>
            <a:r>
              <a:rPr sz="1600" dirty="0" err="1"/>
              <a:t>décision</a:t>
            </a:r>
            <a:r>
              <a:rPr sz="1600" dirty="0"/>
              <a:t> </a:t>
            </a:r>
            <a:r>
              <a:rPr sz="1600" dirty="0" err="1"/>
              <a:t>suggère</a:t>
            </a:r>
            <a:r>
              <a:rPr sz="1600" dirty="0"/>
              <a:t> </a:t>
            </a:r>
            <a:r>
              <a:rPr sz="1600" dirty="0" err="1"/>
              <a:t>certains</a:t>
            </a:r>
            <a:r>
              <a:rPr sz="1600" dirty="0"/>
              <a:t> </a:t>
            </a:r>
            <a:r>
              <a:rPr sz="1600" dirty="0" err="1"/>
              <a:t>indicateurs</a:t>
            </a:r>
            <a:r>
              <a:rPr sz="1600" dirty="0"/>
              <a:t> </a:t>
            </a:r>
            <a:r>
              <a:rPr sz="1600" dirty="0" err="1"/>
              <a:t>clés</a:t>
            </a:r>
            <a:r>
              <a:rPr sz="1600" dirty="0"/>
              <a:t> qui </a:t>
            </a:r>
            <a:r>
              <a:rPr sz="1600" dirty="0" err="1"/>
              <a:t>peuvent</a:t>
            </a:r>
            <a:r>
              <a:rPr sz="1600" dirty="0"/>
              <a:t> </a:t>
            </a:r>
            <a:r>
              <a:rPr sz="1600" dirty="0" err="1"/>
              <a:t>être</a:t>
            </a:r>
            <a:r>
              <a:rPr sz="1600" dirty="0"/>
              <a:t> </a:t>
            </a:r>
            <a:r>
              <a:rPr sz="1600" dirty="0" err="1"/>
              <a:t>calculés</a:t>
            </a:r>
            <a:r>
              <a:rPr sz="1600" dirty="0"/>
              <a:t> pour </a:t>
            </a:r>
            <a:r>
              <a:rPr sz="1600" dirty="0" err="1"/>
              <a:t>surveiller</a:t>
            </a:r>
            <a:r>
              <a:rPr sz="1600" dirty="0"/>
              <a:t> </a:t>
            </a:r>
            <a:r>
              <a:rPr sz="1600" dirty="0" err="1"/>
              <a:t>une</a:t>
            </a:r>
            <a:r>
              <a:rPr sz="1600" dirty="0"/>
              <a:t> intervention de DAO et </a:t>
            </a:r>
            <a:r>
              <a:rPr sz="1600" dirty="0" err="1"/>
              <a:t>peuvent</a:t>
            </a:r>
            <a:r>
              <a:rPr sz="1600" dirty="0"/>
              <a:t> </a:t>
            </a:r>
            <a:r>
              <a:rPr sz="1600" dirty="0" err="1"/>
              <a:t>être</a:t>
            </a:r>
            <a:r>
              <a:rPr sz="1600" dirty="0"/>
              <a:t> </a:t>
            </a:r>
            <a:r>
              <a:rPr sz="1600" dirty="0" err="1"/>
              <a:t>utilisés</a:t>
            </a:r>
            <a:r>
              <a:rPr sz="1600" dirty="0"/>
              <a:t> pour </a:t>
            </a:r>
            <a:r>
              <a:rPr sz="1600" dirty="0" err="1"/>
              <a:t>optimiser</a:t>
            </a:r>
            <a:r>
              <a:rPr sz="1600" dirty="0"/>
              <a:t> le score </a:t>
            </a:r>
            <a:r>
              <a:rPr sz="1600" dirty="0" err="1"/>
              <a:t>seuil</a:t>
            </a:r>
            <a:r>
              <a:rPr sz="16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4"/>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p>
            <a:pPr marL="0" lvl="0" indent="0" algn="ctr" rtl="0">
              <a:lnSpc>
                <a:spcPct val="90000"/>
              </a:lnSpc>
              <a:spcBef>
                <a:spcPts val="0"/>
              </a:spcBef>
              <a:spcAft>
                <a:spcPts val="0"/>
              </a:spcAft>
              <a:buClr>
                <a:srgbClr val="5C5F61"/>
              </a:buClr>
              <a:buSzPts val="4000"/>
              <a:buFont typeface="Arial"/>
              <a:buNone/>
            </a:pPr>
            <a:r>
              <a:rPr sz="3200"/>
              <a:t>Objectifs d’apprentissage</a:t>
            </a:r>
          </a:p>
        </p:txBody>
      </p:sp>
      <p:sp>
        <p:nvSpPr>
          <p:cNvPr id="1035" name="Google Shape;1035;p4"/>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p>
            <a:pPr marL="288925" lvl="0" indent="-250825" algn="l" rtl="0">
              <a:lnSpc>
                <a:spcPct val="100000"/>
              </a:lnSpc>
              <a:spcBef>
                <a:spcPts val="1800"/>
              </a:spcBef>
              <a:spcAft>
                <a:spcPts val="0"/>
              </a:spcAft>
              <a:buClr>
                <a:schemeClr val="lt1"/>
              </a:buClr>
              <a:buSzPts val="2800"/>
              <a:buChar char="•"/>
              <a:defRPr sz="2600"/>
            </a:pPr>
            <a:r>
              <a:rPr sz="2000"/>
              <a:t>Comprendre ce qu’est un score seuil et comment le déterminer. </a:t>
            </a:r>
          </a:p>
          <a:p>
            <a:pPr marL="288925" lvl="0" indent="-250825" algn="l" rtl="0">
              <a:lnSpc>
                <a:spcPct val="100000"/>
              </a:lnSpc>
              <a:spcBef>
                <a:spcPts val="1800"/>
              </a:spcBef>
              <a:spcAft>
                <a:spcPts val="0"/>
              </a:spcAft>
              <a:buClr>
                <a:schemeClr val="lt1"/>
              </a:buClr>
              <a:buSzPts val="2800"/>
              <a:buChar char="•"/>
              <a:defRPr sz="2600"/>
            </a:pPr>
            <a:r>
              <a:rPr sz="2000"/>
              <a:t>Connaître l’effet du changement de seuil sur les objectifs de dépistage clés.</a:t>
            </a:r>
          </a:p>
          <a:p>
            <a:pPr marL="288925" lvl="0" indent="-250825" algn="l" rtl="0">
              <a:lnSpc>
                <a:spcPct val="100000"/>
              </a:lnSpc>
              <a:spcBef>
                <a:spcPts val="1800"/>
              </a:spcBef>
              <a:spcAft>
                <a:spcPts val="0"/>
              </a:spcAft>
              <a:buClr>
                <a:schemeClr val="lt1"/>
              </a:buClr>
              <a:buSzPts val="2800"/>
              <a:buChar char="•"/>
              <a:defRPr sz="2600"/>
            </a:pPr>
            <a:r>
              <a:rPr sz="2000"/>
              <a:t>Décrire pourquoi un score seuil doit être choisi en fonction du contexte local. </a:t>
            </a:r>
          </a:p>
          <a:p>
            <a:pPr marL="288925" lvl="0" indent="-250825" algn="l" rtl="0">
              <a:lnSpc>
                <a:spcPct val="100000"/>
              </a:lnSpc>
              <a:spcBef>
                <a:spcPts val="1800"/>
              </a:spcBef>
              <a:spcAft>
                <a:spcPts val="0"/>
              </a:spcAft>
              <a:buClr>
                <a:schemeClr val="lt1"/>
              </a:buClr>
              <a:buSzPts val="2800"/>
              <a:buChar char="•"/>
              <a:defRPr sz="2600"/>
            </a:pPr>
            <a:r>
              <a:rPr sz="2000"/>
              <a:t>Comprendre certaines des stratégies actuelles d’adaptation et d’optimisation d’un seuil dans le contexte local.</a:t>
            </a:r>
          </a:p>
        </p:txBody>
      </p:sp>
      <p:sp>
        <p:nvSpPr>
          <p:cNvPr id="1036" name="Google Shape;1036;p4"/>
          <p:cNvSpPr txBox="1"/>
          <p:nvPr/>
        </p:nvSpPr>
        <p:spPr>
          <a:xfrm>
            <a:off x="445975" y="1180124"/>
            <a:ext cx="5245213"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3306A"/>
              </a:buClr>
              <a:buSzPts val="2800"/>
              <a:buFont typeface="Arial"/>
              <a:buNone/>
              <a:defRPr sz="2800">
                <a:solidFill>
                  <a:srgbClr val="03306A"/>
                </a:solidFill>
                <a:latin typeface="Arial"/>
                <a:ea typeface="Arial"/>
                <a:cs typeface="Arial"/>
                <a:sym typeface="Arial"/>
              </a:defRPr>
            </a:pPr>
            <a:r>
              <a:rPr sz="2000"/>
              <a:t>À la fin de ce module, les participants devraient pouvoir :</a:t>
            </a:r>
            <a:endParaRPr sz="11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D0339-E78C-9D3B-CC2D-22A4839E0510}"/>
              </a:ext>
            </a:extLst>
          </p:cNvPr>
          <p:cNvSpPr>
            <a:spLocks noGrp="1"/>
          </p:cNvSpPr>
          <p:nvPr>
            <p:ph type="title"/>
          </p:nvPr>
        </p:nvSpPr>
        <p:spPr/>
        <p:txBody>
          <a:bodyPr/>
          <a:lstStyle/>
          <a:p>
            <a:r>
              <a:rPr lang="en-GB" dirty="0"/>
              <a:t>Acknowledgement </a:t>
            </a:r>
          </a:p>
        </p:txBody>
      </p:sp>
      <p:sp>
        <p:nvSpPr>
          <p:cNvPr id="1815" name="Google Shape;1815;g1226591b016_0_1001"/>
          <p:cNvSpPr txBox="1">
            <a:spLocks noGrp="1"/>
          </p:cNvSpPr>
          <p:nvPr>
            <p:ph type="body" idx="4294967295"/>
          </p:nvPr>
        </p:nvSpPr>
        <p:spPr>
          <a:xfrm>
            <a:off x="444500" y="946604"/>
            <a:ext cx="11083471" cy="1774825"/>
          </a:xfrm>
          <a:prstGeom prst="rect">
            <a:avLst/>
          </a:prstGeom>
          <a:noFill/>
          <a:ln>
            <a:noFill/>
          </a:ln>
        </p:spPr>
        <p:txBody>
          <a:bodyPr spcFirstLastPara="1" wrap="square" lIns="0" tIns="45700" rIns="0" bIns="45700" anchor="b" anchorCtr="0">
            <a:noAutofit/>
          </a:bodyPr>
          <a:lstStyle/>
          <a:p>
            <a:pPr marL="0" indent="0">
              <a:buNone/>
            </a:pPr>
            <a:r>
              <a:rPr lang="en-US" sz="1800" dirty="0">
                <a:effectLst/>
                <a:latin typeface="Calibri" panose="020F0502020204030204" pitchFamily="34" charset="0"/>
                <a:ea typeface="Aptos" panose="020B0004020202020204" pitchFamily="34" charset="0"/>
                <a:cs typeface="Aptos" panose="020B0004020202020204" pitchFamily="34" charset="0"/>
              </a:rPr>
              <a:t>This translation was made possible by Cooperative Agreement Number NU2GGH002490 from the U.S. Centers for Disease Control and Prevention (U.S. CDC). </a:t>
            </a:r>
          </a:p>
          <a:p>
            <a:pPr marL="0" indent="0">
              <a:buNone/>
            </a:pPr>
            <a:r>
              <a:rPr lang="en-US" sz="1800" dirty="0">
                <a:effectLst/>
                <a:latin typeface="Calibri" panose="020F0502020204030204" pitchFamily="34" charset="0"/>
                <a:ea typeface="Aptos" panose="020B0004020202020204" pitchFamily="34" charset="0"/>
                <a:cs typeface="Aptos" panose="020B0004020202020204" pitchFamily="34" charset="0"/>
              </a:rPr>
              <a:t>Its contents are solely the responsibility of the authors and do not necessarily represent the official views of the U.S. CDC or the U.S. Department of Health and Human Services.</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0" lvl="0" indent="0" algn="r" rtl="0">
              <a:lnSpc>
                <a:spcPct val="100000"/>
              </a:lnSpc>
              <a:spcBef>
                <a:spcPts val="0"/>
              </a:spcBef>
              <a:spcAft>
                <a:spcPts val="0"/>
              </a:spcAft>
              <a:buClr>
                <a:schemeClr val="accent3"/>
              </a:buClr>
              <a:buSzPts val="1667"/>
              <a:buFont typeface="DM Sans Medium"/>
              <a:buNone/>
            </a:pPr>
            <a:endParaRPr dirty="0"/>
          </a:p>
        </p:txBody>
      </p:sp>
    </p:spTree>
    <p:extLst>
      <p:ext uri="{BB962C8B-B14F-4D97-AF65-F5344CB8AC3E}">
        <p14:creationId xmlns:p14="http://schemas.microsoft.com/office/powerpoint/2010/main" val="183314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5"/>
          <p:cNvSpPr txBox="1">
            <a:spLocks noGrp="1"/>
          </p:cNvSpPr>
          <p:nvPr>
            <p:ph type="title"/>
          </p:nvPr>
        </p:nvSpPr>
        <p:spPr>
          <a:xfrm>
            <a:off x="5019675" y="3544956"/>
            <a:ext cx="6213933" cy="887867"/>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D4FCE9"/>
              </a:buClr>
              <a:buSzPts val="2800"/>
              <a:buFont typeface="DM Sans Medium"/>
              <a:buNone/>
              <a:defRPr b="1"/>
            </a:pPr>
            <a:r>
              <a:t>SÉLECTION DU SCORE SEUIL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6"/>
          <p:cNvSpPr txBox="1">
            <a:spLocks noGrp="1"/>
          </p:cNvSpPr>
          <p:nvPr>
            <p:ph type="body" idx="1"/>
          </p:nvPr>
        </p:nvSpPr>
        <p:spPr>
          <a:xfrm>
            <a:off x="968953" y="857251"/>
            <a:ext cx="10516200" cy="1508400"/>
          </a:xfrm>
          <a:prstGeom prst="rect">
            <a:avLst/>
          </a:prstGeom>
          <a:noFill/>
          <a:ln>
            <a:noFill/>
          </a:ln>
        </p:spPr>
        <p:txBody>
          <a:bodyPr spcFirstLastPara="1" wrap="square" lIns="0" tIns="45700" rIns="0" bIns="45700" anchor="t" anchorCtr="0">
            <a:normAutofit/>
          </a:bodyPr>
          <a:lstStyle/>
          <a:p>
            <a:pPr marL="233045" lvl="0" indent="0" algn="l" rtl="0">
              <a:lnSpc>
                <a:spcPct val="120000"/>
              </a:lnSpc>
              <a:spcBef>
                <a:spcPts val="1200"/>
              </a:spcBef>
              <a:spcAft>
                <a:spcPts val="0"/>
              </a:spcAft>
              <a:buClr>
                <a:srgbClr val="5C5F61"/>
              </a:buClr>
              <a:buSzPts val="1800"/>
              <a:buNone/>
              <a:defRPr sz="1900">
                <a:solidFill>
                  <a:schemeClr val="dk2"/>
                </a:solidFill>
              </a:defRPr>
            </a:pPr>
            <a:r>
              <a:t>Il s’agit d’une valeur numérique comprise entre</a:t>
            </a:r>
            <a:r>
              <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t>0 et 100 (ou 0 et 1). </a:t>
            </a:r>
            <a:endParaRPr sz="1900">
              <a:solidFill>
                <a:schemeClr val="dk2"/>
              </a:solidFill>
            </a:endParaRPr>
          </a:p>
          <a:p>
            <a:pPr marL="233045" lvl="0" indent="0" algn="l" rtl="0">
              <a:lnSpc>
                <a:spcPct val="120000"/>
              </a:lnSpc>
              <a:spcBef>
                <a:spcPts val="1200"/>
              </a:spcBef>
              <a:spcAft>
                <a:spcPts val="0"/>
              </a:spcAft>
              <a:buClr>
                <a:srgbClr val="5C5F61"/>
              </a:buClr>
              <a:buSzPts val="1800"/>
              <a:buNone/>
              <a:defRPr sz="1900">
                <a:solidFill>
                  <a:schemeClr val="dk2"/>
                </a:solidFill>
              </a:defRPr>
            </a:pPr>
            <a:r>
              <a:t>Il convertit le résultat continu de la DAO (score d’anomalie) en un résultat binaire (une classification). </a:t>
            </a:r>
            <a:endParaRPr sz="1900">
              <a:solidFill>
                <a:schemeClr val="dk2"/>
              </a:solidFill>
            </a:endParaRPr>
          </a:p>
        </p:txBody>
      </p:sp>
      <p:sp>
        <p:nvSpPr>
          <p:cNvPr id="1048" name="Google Shape;1048;p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pPr>
            <a:r>
              <a:t>Qu’est-ce qu’un « score seuil » ?</a:t>
            </a:r>
          </a:p>
        </p:txBody>
      </p:sp>
      <p:sp>
        <p:nvSpPr>
          <p:cNvPr id="1049" name="Google Shape;1049;p6"/>
          <p:cNvSpPr txBox="1"/>
          <p:nvPr/>
        </p:nvSpPr>
        <p:spPr>
          <a:xfrm>
            <a:off x="1215750" y="2488197"/>
            <a:ext cx="9760500" cy="1846619"/>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spAutoFit/>
          </a:bodyPr>
          <a:lstStyle/>
          <a:p>
            <a:pPr marL="0" marR="0" lvl="1" indent="0" algn="l" rtl="0">
              <a:lnSpc>
                <a:spcPct val="100000"/>
              </a:lnSpc>
              <a:spcBef>
                <a:spcPts val="1200"/>
              </a:spcBef>
              <a:spcAft>
                <a:spcPts val="0"/>
              </a:spcAft>
              <a:buClr>
                <a:srgbClr val="000000"/>
              </a:buClr>
              <a:buSzPts val="1600"/>
              <a:buFont typeface="Arial"/>
              <a:buNone/>
              <a:defRPr sz="1800">
                <a:solidFill>
                  <a:schemeClr val="dk1"/>
                </a:solidFill>
                <a:latin typeface="Arial"/>
                <a:ea typeface="Arial"/>
                <a:cs typeface="Arial"/>
                <a:sym typeface="Arial"/>
              </a:defRPr>
            </a:pPr>
            <a:r>
              <a:rPr b="1"/>
              <a:t>La première classification : </a:t>
            </a:r>
            <a:r>
              <a:t>toute radiographie pulmonaire dont le score est </a:t>
            </a:r>
            <a:r>
              <a:rPr b="1"/>
              <a:t>supérieur</a:t>
            </a:r>
            <a:r>
              <a:t> à la valeur seuil est automatiquement classée comme « </a:t>
            </a:r>
            <a:r>
              <a:rPr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TB</a:t>
            </a:r>
            <a:r>
              <a:t> » (ou similaire) par la DAO.</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2400"/>
              </a:spcBef>
              <a:spcAft>
                <a:spcPts val="1200"/>
              </a:spcAft>
              <a:buClr>
                <a:srgbClr val="000000"/>
              </a:buClr>
              <a:buSzPts val="1600"/>
              <a:buFont typeface="Arial"/>
              <a:buNone/>
              <a:defRPr>
                <a:solidFill>
                  <a:schemeClr val="dk1"/>
                </a:solidFill>
                <a:latin typeface="Arial"/>
                <a:ea typeface="Arial"/>
                <a:cs typeface="Arial"/>
                <a:sym typeface="Arial"/>
              </a:defRPr>
            </a:pPr>
            <a:r>
              <a:rPr sz="1800" b="1"/>
              <a:t>La deuxième classification : </a:t>
            </a:r>
            <a:r>
              <a:rPr sz="1800"/>
              <a:t>tous les rayons X dont le score est </a:t>
            </a:r>
            <a:r>
              <a:rPr sz="1800" b="1"/>
              <a:t>inférieur </a:t>
            </a:r>
            <a:r>
              <a:rPr sz="1800"/>
              <a:t>à la valeur seuil sont automatiquement classés </a:t>
            </a:r>
            <a:r>
              <a:rPr sz="1800" b="1"/>
              <a:t>comme « </a:t>
            </a:r>
            <a:r>
              <a:rPr sz="18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Non TB</a:t>
            </a:r>
            <a:r>
              <a:rPr sz="1800" b="1"/>
              <a:t> » </a:t>
            </a:r>
            <a:r>
              <a:rPr sz="1800"/>
              <a:t>(ou similaire) par la DAO.</a:t>
            </a:r>
            <a:r>
              <a:rPr sz="2000"/>
              <a:t> </a:t>
            </a:r>
            <a:r>
              <a:rPr sz="1800"/>
              <a:t> </a:t>
            </a:r>
            <a:endParaRPr sz="1600" b="0" i="0" u="none" strike="noStrike" cap="none">
              <a:solidFill>
                <a:schemeClr val="dk1"/>
              </a:solidFill>
              <a:latin typeface="Arial"/>
              <a:ea typeface="Arial"/>
              <a:cs typeface="Arial"/>
              <a:sym typeface="Arial"/>
            </a:endParaRPr>
          </a:p>
        </p:txBody>
      </p:sp>
      <p:sp>
        <p:nvSpPr>
          <p:cNvPr id="1050" name="Google Shape;1050;p6"/>
          <p:cNvSpPr txBox="1"/>
          <p:nvPr/>
        </p:nvSpPr>
        <p:spPr>
          <a:xfrm>
            <a:off x="1183428" y="4343839"/>
            <a:ext cx="10087250" cy="1815851"/>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1800"/>
              </a:spcBef>
              <a:spcAft>
                <a:spcPts val="0"/>
              </a:spcAft>
              <a:buClr>
                <a:srgbClr val="000000"/>
              </a:buClr>
              <a:buSzPts val="1900"/>
              <a:buFont typeface="Arial"/>
              <a:buNone/>
              <a:defRPr sz="1900">
                <a:solidFill>
                  <a:schemeClr val="dk2"/>
                </a:solidFill>
                <a:latin typeface="Arial"/>
                <a:ea typeface="Arial"/>
                <a:cs typeface="Arial"/>
                <a:sym typeface="Arial"/>
              </a:defRPr>
            </a:pPr>
            <a:r>
              <a:t>Toutes les images classées comme « </a:t>
            </a:r>
            <a:r>
              <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TB</a:t>
            </a:r>
            <a:r>
              <a:t> » par la DAO doivent faire l’objet de tests de confirmation du diagnostic supplémentaires. </a:t>
            </a:r>
            <a:endParaRPr sz="1900" b="0" i="0" u="none" strike="noStrike" cap="none">
              <a:solidFill>
                <a:schemeClr val="dk2"/>
              </a:solidFill>
              <a:latin typeface="Arial"/>
              <a:ea typeface="Arial"/>
              <a:cs typeface="Arial"/>
              <a:sym typeface="Arial"/>
            </a:endParaRPr>
          </a:p>
          <a:p>
            <a:pPr marL="0" marR="0" lvl="1" indent="0" algn="l" rtl="0">
              <a:lnSpc>
                <a:spcPct val="100000"/>
              </a:lnSpc>
              <a:spcBef>
                <a:spcPts val="1800"/>
              </a:spcBef>
              <a:spcAft>
                <a:spcPts val="0"/>
              </a:spcAft>
              <a:buClr>
                <a:srgbClr val="000000"/>
              </a:buClr>
              <a:buSzPts val="1900"/>
              <a:buFont typeface="Arial"/>
              <a:buNone/>
              <a:defRPr sz="1900">
                <a:solidFill>
                  <a:schemeClr val="dk2"/>
                </a:solidFill>
                <a:latin typeface="Arial"/>
                <a:ea typeface="Arial"/>
                <a:cs typeface="Arial"/>
                <a:sym typeface="Arial"/>
              </a:defRPr>
            </a:pPr>
            <a:r>
              <a:t>Lorsque la classification de la DAO seule informe la décision de triage, le score seuil déterminera les résultats clés d’une intervention, tels que le nombre de </a:t>
            </a:r>
            <a:r>
              <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tests</a:t>
            </a:r>
            <a:r>
              <a:t> de diagnostic de confirmation nécessaires.</a:t>
            </a:r>
            <a:endParaRPr sz="1900" b="0" i="0" u="none" strike="noStrike" cap="none">
              <a:solidFill>
                <a:schemeClr val="dk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9"/>
          <p:cNvSpPr txBox="1">
            <a:spLocks noGrp="1"/>
          </p:cNvSpPr>
          <p:nvPr>
            <p:ph type="title"/>
          </p:nvPr>
        </p:nvSpPr>
        <p:spPr>
          <a:xfrm>
            <a:off x="561104" y="156112"/>
            <a:ext cx="11069791" cy="761795"/>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CCC73"/>
              </a:buClr>
              <a:buSzPts val="3600"/>
              <a:buFont typeface="DM Sans Medium"/>
              <a:buNone/>
              <a:defRPr>
                <a:solidFill>
                  <a:srgbClr val="303030"/>
                </a:solidFill>
              </a:defRPr>
            </a:pPr>
            <a:r>
              <a:rPr sz="3200"/>
              <a:t>Concepts de base dans le choix du seuil</a:t>
            </a:r>
          </a:p>
        </p:txBody>
      </p:sp>
      <p:sp>
        <p:nvSpPr>
          <p:cNvPr id="1057" name="Google Shape;1057;p9"/>
          <p:cNvSpPr txBox="1">
            <a:spLocks noGrp="1"/>
          </p:cNvSpPr>
          <p:nvPr>
            <p:ph type="body" idx="1"/>
          </p:nvPr>
        </p:nvSpPr>
        <p:spPr>
          <a:xfrm>
            <a:off x="561103" y="882300"/>
            <a:ext cx="9456353" cy="1471939"/>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5C5F61"/>
              </a:buClr>
              <a:buSzPts val="2900"/>
              <a:buNone/>
              <a:defRPr sz="2000"/>
            </a:pPr>
            <a:r>
              <a:rPr sz="1800"/>
              <a:t>Lors de l’utilisation de la classification DAO seule pour déterminer les décisions de triage, un score seuil peut être choisi </a:t>
            </a:r>
            <a:r>
              <a:rPr sz="1800" b="1"/>
              <a:t>en fonction des objectifs programmatiques. </a:t>
            </a:r>
            <a:endParaRPr sz="1800"/>
          </a:p>
          <a:p>
            <a:pPr marL="0" lvl="0" indent="0" algn="l" rtl="0">
              <a:lnSpc>
                <a:spcPct val="120000"/>
              </a:lnSpc>
              <a:spcBef>
                <a:spcPts val="1200"/>
              </a:spcBef>
              <a:spcAft>
                <a:spcPts val="0"/>
              </a:spcAft>
              <a:buClr>
                <a:srgbClr val="5C5F61"/>
              </a:buClr>
              <a:buSzPts val="2900"/>
              <a:buNone/>
              <a:defRPr sz="2000"/>
            </a:pPr>
            <a:r>
              <a:rPr sz="1800"/>
              <a:t>Certains facteurs importants à prendre en compte lors de l’identification des objectifs programmatiques comprennent : </a:t>
            </a:r>
          </a:p>
          <a:p>
            <a:pPr marL="0" lvl="0" indent="0" algn="l" rtl="0">
              <a:lnSpc>
                <a:spcPct val="120000"/>
              </a:lnSpc>
              <a:spcBef>
                <a:spcPts val="600"/>
              </a:spcBef>
              <a:spcAft>
                <a:spcPts val="0"/>
              </a:spcAft>
              <a:buSzPts val="2800"/>
              <a:buNone/>
            </a:pPr>
            <a:endParaRPr sz="1600"/>
          </a:p>
          <a:p>
            <a:pPr marL="0" lvl="0" indent="0" algn="l" rtl="0">
              <a:lnSpc>
                <a:spcPct val="120000"/>
              </a:lnSpc>
              <a:spcBef>
                <a:spcPts val="600"/>
              </a:spcBef>
              <a:spcAft>
                <a:spcPts val="0"/>
              </a:spcAft>
              <a:buSzPts val="2800"/>
              <a:buNone/>
            </a:pPr>
            <a:endParaRPr sz="1600"/>
          </a:p>
          <a:p>
            <a:pPr marL="0" lvl="0" indent="0" algn="l" rtl="0">
              <a:lnSpc>
                <a:spcPct val="120000"/>
              </a:lnSpc>
              <a:spcBef>
                <a:spcPts val="600"/>
              </a:spcBef>
              <a:spcAft>
                <a:spcPts val="0"/>
              </a:spcAft>
              <a:buSzPts val="2800"/>
              <a:buNone/>
            </a:pPr>
            <a:endParaRPr sz="1600"/>
          </a:p>
          <a:p>
            <a:pPr marL="0" lvl="0" indent="0" algn="l" rtl="0">
              <a:lnSpc>
                <a:spcPct val="120000"/>
              </a:lnSpc>
              <a:spcBef>
                <a:spcPts val="600"/>
              </a:spcBef>
              <a:spcAft>
                <a:spcPts val="0"/>
              </a:spcAft>
              <a:buSzPts val="2800"/>
              <a:buNone/>
            </a:pPr>
            <a:endParaRPr sz="1600"/>
          </a:p>
          <a:p>
            <a:pPr marL="0" lvl="0" indent="0" algn="l" rtl="0">
              <a:lnSpc>
                <a:spcPct val="120000"/>
              </a:lnSpc>
              <a:spcBef>
                <a:spcPts val="600"/>
              </a:spcBef>
              <a:spcAft>
                <a:spcPts val="0"/>
              </a:spcAft>
              <a:buSzPts val="2800"/>
              <a:buNone/>
            </a:pPr>
            <a:endParaRPr sz="1600"/>
          </a:p>
          <a:p>
            <a:pPr marL="0" lvl="0" indent="0" algn="l" rtl="0">
              <a:lnSpc>
                <a:spcPct val="120000"/>
              </a:lnSpc>
              <a:spcBef>
                <a:spcPts val="1200"/>
              </a:spcBef>
              <a:spcAft>
                <a:spcPts val="0"/>
              </a:spcAft>
              <a:buClr>
                <a:srgbClr val="5C5F61"/>
              </a:buClr>
              <a:buSzPts val="2900"/>
              <a:buNone/>
            </a:pPr>
            <a:endParaRPr sz="1600"/>
          </a:p>
        </p:txBody>
      </p:sp>
      <p:grpSp>
        <p:nvGrpSpPr>
          <p:cNvPr id="1058" name="Google Shape;1058;p9"/>
          <p:cNvGrpSpPr/>
          <p:nvPr/>
        </p:nvGrpSpPr>
        <p:grpSpPr>
          <a:xfrm>
            <a:off x="-3185347" y="1639102"/>
            <a:ext cx="12475452" cy="5183409"/>
            <a:chOff x="-4350712" y="-667370"/>
            <a:chExt cx="12475452" cy="5183409"/>
          </a:xfrm>
        </p:grpSpPr>
        <p:sp>
          <p:nvSpPr>
            <p:cNvPr id="1059" name="Google Shape;1059;p9"/>
            <p:cNvSpPr/>
            <p:nvPr/>
          </p:nvSpPr>
          <p:spPr>
            <a:xfrm>
              <a:off x="-4350712" y="-667370"/>
              <a:ext cx="5183409" cy="5183409"/>
            </a:xfrm>
            <a:prstGeom prst="blockArc">
              <a:avLst>
                <a:gd name="adj1" fmla="val 18900000"/>
                <a:gd name="adj2" fmla="val 2700000"/>
                <a:gd name="adj3" fmla="val 417"/>
              </a:avLst>
            </a:prstGeom>
            <a:noFill/>
            <a:ln w="25400" cap="flat" cmpd="sng">
              <a:solidFill>
                <a:srgbClr val="23BF7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060" name="Google Shape;1060;p9"/>
            <p:cNvSpPr/>
            <p:nvPr/>
          </p:nvSpPr>
          <p:spPr>
            <a:xfrm>
              <a:off x="436225" y="295885"/>
              <a:ext cx="7688515" cy="592079"/>
            </a:xfrm>
            <a:prstGeom prst="rect">
              <a:avLst/>
            </a:prstGeom>
            <a:gradFill>
              <a:gsLst>
                <a:gs pos="0">
                  <a:srgbClr val="13FF99"/>
                </a:gs>
                <a:gs pos="100000">
                  <a:srgbClr val="72FFC2"/>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061" name="Google Shape;1061;p9"/>
            <p:cNvSpPr txBox="1"/>
            <p:nvPr/>
          </p:nvSpPr>
          <p:spPr>
            <a:xfrm>
              <a:off x="436225" y="295885"/>
              <a:ext cx="7688515" cy="592079"/>
            </a:xfrm>
            <a:prstGeom prst="rect">
              <a:avLst/>
            </a:prstGeom>
            <a:noFill/>
            <a:ln>
              <a:noFill/>
            </a:ln>
          </p:spPr>
          <p:txBody>
            <a:bodyPr spcFirstLastPara="1" wrap="square" lIns="469950" tIns="81275" rIns="81275" bIns="81275" anchor="ctr" anchorCtr="0">
              <a:noAutofit/>
            </a:bodyPr>
            <a:lstStyle/>
            <a:p>
              <a:pPr marL="0" marR="0" lvl="0" indent="0" algn="l" rtl="0">
                <a:lnSpc>
                  <a:spcPct val="90000"/>
                </a:lnSpc>
                <a:spcBef>
                  <a:spcPts val="0"/>
                </a:spcBef>
                <a:spcAft>
                  <a:spcPts val="0"/>
                </a:spcAft>
                <a:buClr>
                  <a:srgbClr val="000000"/>
                </a:buClr>
                <a:buSzPts val="3200"/>
                <a:buFont typeface="Arial"/>
                <a:buNone/>
                <a:defRPr sz="3200">
                  <a:solidFill>
                    <a:schemeClr val="lt1"/>
                  </a:solidFill>
                  <a:latin typeface="Arial"/>
                  <a:ea typeface="Arial"/>
                  <a:cs typeface="Arial"/>
                  <a:sym typeface="Arial"/>
                </a:defRPr>
              </a:pPr>
              <a:r>
                <a:rPr sz="2800"/>
                <a:t>Précision (sensibilité, spécificité)</a:t>
              </a:r>
              <a:endParaRPr sz="1200" b="0" i="0" u="none" strike="noStrike" cap="none">
                <a:solidFill>
                  <a:srgbClr val="000000"/>
                </a:solidFill>
                <a:latin typeface="Arial"/>
                <a:ea typeface="Arial"/>
                <a:cs typeface="Arial"/>
                <a:sym typeface="Arial"/>
              </a:endParaRPr>
            </a:p>
          </p:txBody>
        </p:sp>
        <p:sp>
          <p:nvSpPr>
            <p:cNvPr id="1062" name="Google Shape;1062;p9"/>
            <p:cNvSpPr/>
            <p:nvPr/>
          </p:nvSpPr>
          <p:spPr>
            <a:xfrm>
              <a:off x="66176" y="221875"/>
              <a:ext cx="740098" cy="740098"/>
            </a:xfrm>
            <a:prstGeom prst="ellipse">
              <a:avLst/>
            </a:prstGeom>
            <a:blipFill rotWithShape="1">
              <a:blip r:embed="rId3">
                <a:alphaModFix/>
              </a:blip>
              <a:stretch>
                <a:fillRect/>
              </a:stretch>
            </a:blipFill>
            <a:ln w="9525" cap="flat" cmpd="sng">
              <a:solidFill>
                <a:srgbClr val="30EF97"/>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063" name="Google Shape;1063;p9"/>
            <p:cNvSpPr/>
            <p:nvPr/>
          </p:nvSpPr>
          <p:spPr>
            <a:xfrm>
              <a:off x="775677" y="1184158"/>
              <a:ext cx="7349063" cy="592079"/>
            </a:xfrm>
            <a:prstGeom prst="rect">
              <a:avLst/>
            </a:prstGeom>
            <a:gradFill>
              <a:gsLst>
                <a:gs pos="0">
                  <a:srgbClr val="13FF99"/>
                </a:gs>
                <a:gs pos="100000">
                  <a:srgbClr val="72FFC2"/>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064" name="Google Shape;1064;p9"/>
            <p:cNvSpPr txBox="1"/>
            <p:nvPr/>
          </p:nvSpPr>
          <p:spPr>
            <a:xfrm>
              <a:off x="775677" y="1184158"/>
              <a:ext cx="7349063" cy="592079"/>
            </a:xfrm>
            <a:prstGeom prst="rect">
              <a:avLst/>
            </a:prstGeom>
            <a:noFill/>
            <a:ln>
              <a:noFill/>
            </a:ln>
          </p:spPr>
          <p:txBody>
            <a:bodyPr spcFirstLastPara="1" wrap="square" lIns="469950" tIns="81275" rIns="81275" bIns="81275" anchor="ctr" anchorCtr="0">
              <a:noAutofit/>
            </a:bodyPr>
            <a:lstStyle/>
            <a:p>
              <a:pPr marL="0" marR="0" lvl="0" indent="0" algn="l" rtl="0">
                <a:lnSpc>
                  <a:spcPct val="90000"/>
                </a:lnSpc>
                <a:spcBef>
                  <a:spcPts val="0"/>
                </a:spcBef>
                <a:spcAft>
                  <a:spcPts val="0"/>
                </a:spcAft>
                <a:buClr>
                  <a:srgbClr val="000000"/>
                </a:buClr>
                <a:buSzPts val="3200"/>
                <a:buFont typeface="Arial"/>
                <a:buNone/>
                <a:defRPr sz="3200">
                  <a:solidFill>
                    <a:schemeClr val="lt1"/>
                  </a:solidFill>
                  <a:latin typeface="Arial"/>
                  <a:ea typeface="Arial"/>
                  <a:cs typeface="Arial"/>
                  <a:sym typeface="Arial"/>
                </a:defRPr>
              </a:pPr>
              <a:r>
                <a:rPr sz="2800"/>
                <a:t>Rentabilité</a:t>
              </a:r>
              <a:endParaRPr sz="1200" b="0" i="0" u="none" strike="noStrike" cap="none">
                <a:solidFill>
                  <a:srgbClr val="000000"/>
                </a:solidFill>
                <a:latin typeface="Arial"/>
                <a:ea typeface="Arial"/>
                <a:cs typeface="Arial"/>
                <a:sym typeface="Arial"/>
              </a:endParaRPr>
            </a:p>
          </p:txBody>
        </p:sp>
        <p:sp>
          <p:nvSpPr>
            <p:cNvPr id="1065" name="Google Shape;1065;p9"/>
            <p:cNvSpPr/>
            <p:nvPr/>
          </p:nvSpPr>
          <p:spPr>
            <a:xfrm>
              <a:off x="405628" y="1110148"/>
              <a:ext cx="740098" cy="740098"/>
            </a:xfrm>
            <a:prstGeom prst="ellipse">
              <a:avLst/>
            </a:prstGeom>
            <a:blipFill rotWithShape="1">
              <a:blip r:embed="rId4">
                <a:alphaModFix/>
              </a:blip>
              <a:stretch>
                <a:fillRect/>
              </a:stretch>
            </a:blipFill>
            <a:ln w="9525" cap="flat" cmpd="sng">
              <a:solidFill>
                <a:srgbClr val="30EF97"/>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066" name="Google Shape;1066;p9"/>
            <p:cNvSpPr/>
            <p:nvPr/>
          </p:nvSpPr>
          <p:spPr>
            <a:xfrm>
              <a:off x="775677" y="2072430"/>
              <a:ext cx="7349063" cy="592079"/>
            </a:xfrm>
            <a:prstGeom prst="rect">
              <a:avLst/>
            </a:prstGeom>
            <a:gradFill>
              <a:gsLst>
                <a:gs pos="0">
                  <a:srgbClr val="13FF99"/>
                </a:gs>
                <a:gs pos="100000">
                  <a:srgbClr val="72FFC2"/>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067" name="Google Shape;1067;p9"/>
            <p:cNvSpPr txBox="1"/>
            <p:nvPr/>
          </p:nvSpPr>
          <p:spPr>
            <a:xfrm>
              <a:off x="775677" y="2072430"/>
              <a:ext cx="7349063" cy="592079"/>
            </a:xfrm>
            <a:prstGeom prst="rect">
              <a:avLst/>
            </a:prstGeom>
            <a:noFill/>
            <a:ln>
              <a:noFill/>
            </a:ln>
          </p:spPr>
          <p:txBody>
            <a:bodyPr spcFirstLastPara="1" wrap="square" lIns="469950" tIns="81275" rIns="81275" bIns="81275" anchor="ctr" anchorCtr="0">
              <a:noAutofit/>
            </a:bodyPr>
            <a:lstStyle/>
            <a:p>
              <a:pPr marL="0" marR="0" lvl="0" indent="0" algn="l" rtl="0">
                <a:lnSpc>
                  <a:spcPct val="90000"/>
                </a:lnSpc>
                <a:spcBef>
                  <a:spcPts val="0"/>
                </a:spcBef>
                <a:spcAft>
                  <a:spcPts val="0"/>
                </a:spcAft>
                <a:buClr>
                  <a:srgbClr val="000000"/>
                </a:buClr>
                <a:buSzPts val="3200"/>
                <a:buFont typeface="Arial"/>
                <a:buNone/>
                <a:defRPr sz="3200">
                  <a:solidFill>
                    <a:schemeClr val="lt1"/>
                  </a:solidFill>
                  <a:latin typeface="Arial"/>
                  <a:ea typeface="Arial"/>
                  <a:cs typeface="Arial"/>
                  <a:sym typeface="Arial"/>
                </a:defRPr>
              </a:pPr>
              <a:r>
                <a:rPr sz="2800"/>
                <a:t>Taux de tests positifs</a:t>
              </a:r>
              <a:endParaRPr sz="1200" b="0" i="0" u="none" strike="noStrike" cap="none">
                <a:solidFill>
                  <a:srgbClr val="000000"/>
                </a:solidFill>
                <a:latin typeface="Arial"/>
                <a:ea typeface="Arial"/>
                <a:cs typeface="Arial"/>
                <a:sym typeface="Arial"/>
              </a:endParaRPr>
            </a:p>
          </p:txBody>
        </p:sp>
        <p:sp>
          <p:nvSpPr>
            <p:cNvPr id="1068" name="Google Shape;1068;p9"/>
            <p:cNvSpPr/>
            <p:nvPr/>
          </p:nvSpPr>
          <p:spPr>
            <a:xfrm>
              <a:off x="405628" y="1998420"/>
              <a:ext cx="740098" cy="740098"/>
            </a:xfrm>
            <a:prstGeom prst="ellipse">
              <a:avLst/>
            </a:prstGeom>
            <a:blipFill rotWithShape="1">
              <a:blip r:embed="rId5">
                <a:alphaModFix/>
              </a:blip>
              <a:stretch>
                <a:fillRect/>
              </a:stretch>
            </a:blipFill>
            <a:ln w="9525" cap="flat" cmpd="sng">
              <a:solidFill>
                <a:srgbClr val="30EF97"/>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069" name="Google Shape;1069;p9"/>
            <p:cNvSpPr/>
            <p:nvPr/>
          </p:nvSpPr>
          <p:spPr>
            <a:xfrm>
              <a:off x="436225" y="2960703"/>
              <a:ext cx="7688515" cy="592079"/>
            </a:xfrm>
            <a:prstGeom prst="rect">
              <a:avLst/>
            </a:prstGeom>
            <a:gradFill>
              <a:gsLst>
                <a:gs pos="0">
                  <a:srgbClr val="13FF99"/>
                </a:gs>
                <a:gs pos="100000">
                  <a:srgbClr val="72FFC2"/>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070" name="Google Shape;1070;p9"/>
            <p:cNvSpPr txBox="1"/>
            <p:nvPr/>
          </p:nvSpPr>
          <p:spPr>
            <a:xfrm>
              <a:off x="436225" y="2960703"/>
              <a:ext cx="7688515" cy="592079"/>
            </a:xfrm>
            <a:prstGeom prst="rect">
              <a:avLst/>
            </a:prstGeom>
            <a:noFill/>
            <a:ln>
              <a:noFill/>
            </a:ln>
          </p:spPr>
          <p:txBody>
            <a:bodyPr spcFirstLastPara="1" wrap="square" lIns="469950" tIns="81275" rIns="81275" bIns="81275" anchor="ctr" anchorCtr="0">
              <a:noAutofit/>
            </a:bodyPr>
            <a:lstStyle/>
            <a:p>
              <a:pPr marL="0" marR="0" lvl="0" indent="0" algn="l" rtl="0">
                <a:lnSpc>
                  <a:spcPct val="90000"/>
                </a:lnSpc>
                <a:spcBef>
                  <a:spcPts val="0"/>
                </a:spcBef>
                <a:spcAft>
                  <a:spcPts val="0"/>
                </a:spcAft>
                <a:buClr>
                  <a:srgbClr val="000000"/>
                </a:buClr>
                <a:buSzPts val="3200"/>
                <a:buFont typeface="Arial"/>
                <a:buNone/>
                <a:defRPr sz="3200">
                  <a:solidFill>
                    <a:schemeClr val="lt1"/>
                  </a:solidFill>
                  <a:latin typeface="Arial"/>
                  <a:ea typeface="Arial"/>
                  <a:cs typeface="Arial"/>
                  <a:sym typeface="Arial"/>
                </a:defRPr>
              </a:pPr>
              <a:r>
                <a:rPr sz="2800"/>
                <a:t>Capacité de test de confirmation</a:t>
              </a:r>
              <a:endParaRPr sz="1200" b="0" i="0" u="none" strike="noStrike" cap="none">
                <a:solidFill>
                  <a:srgbClr val="000000"/>
                </a:solidFill>
                <a:latin typeface="Arial"/>
                <a:ea typeface="Arial"/>
                <a:cs typeface="Arial"/>
                <a:sym typeface="Arial"/>
              </a:endParaRPr>
            </a:p>
          </p:txBody>
        </p:sp>
        <p:sp>
          <p:nvSpPr>
            <p:cNvPr id="1071" name="Google Shape;1071;p9"/>
            <p:cNvSpPr/>
            <p:nvPr/>
          </p:nvSpPr>
          <p:spPr>
            <a:xfrm>
              <a:off x="66176" y="2886693"/>
              <a:ext cx="740098" cy="740098"/>
            </a:xfrm>
            <a:prstGeom prst="ellipse">
              <a:avLst/>
            </a:prstGeom>
            <a:blipFill rotWithShape="1">
              <a:blip r:embed="rId6">
                <a:alphaModFix/>
              </a:blip>
              <a:stretch>
                <a:fillRect/>
              </a:stretch>
            </a:blipFill>
            <a:ln w="9525" cap="flat" cmpd="sng">
              <a:solidFill>
                <a:srgbClr val="30EF97"/>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7"/>
          <p:cNvSpPr txBox="1">
            <a:spLocks noGrp="1"/>
          </p:cNvSpPr>
          <p:nvPr>
            <p:ph type="title"/>
          </p:nvPr>
        </p:nvSpPr>
        <p:spPr>
          <a:xfrm>
            <a:off x="1" y="198656"/>
            <a:ext cx="6096000" cy="1041751"/>
          </a:xfrm>
          <a:prstGeom prst="rect">
            <a:avLst/>
          </a:prstGeom>
          <a:noFill/>
          <a:ln>
            <a:noFill/>
          </a:ln>
        </p:spPr>
        <p:txBody>
          <a:bodyPr spcFirstLastPara="1" wrap="square" lIns="0" tIns="45700" rIns="0" bIns="45700" anchor="t" anchorCtr="0">
            <a:noAutofit/>
          </a:bodyPr>
          <a:lstStyle/>
          <a:p>
            <a:pPr marL="0" lvl="0" indent="0" algn="ctr" rtl="0">
              <a:lnSpc>
                <a:spcPct val="90000"/>
              </a:lnSpc>
              <a:spcBef>
                <a:spcPts val="0"/>
              </a:spcBef>
              <a:spcAft>
                <a:spcPts val="0"/>
              </a:spcAft>
              <a:buClr>
                <a:srgbClr val="5C5F61"/>
              </a:buClr>
              <a:buSzPts val="3600"/>
              <a:buFont typeface="Arial"/>
              <a:buNone/>
              <a:defRPr sz="3600"/>
            </a:pPr>
            <a:r>
              <a:rPr sz="3200"/>
              <a:t>Impact du choix du seuil</a:t>
            </a:r>
          </a:p>
        </p:txBody>
      </p:sp>
      <p:sp>
        <p:nvSpPr>
          <p:cNvPr id="1077" name="Google Shape;1077;p7"/>
          <p:cNvSpPr txBox="1">
            <a:spLocks noGrp="1"/>
          </p:cNvSpPr>
          <p:nvPr>
            <p:ph type="body" idx="1"/>
          </p:nvPr>
        </p:nvSpPr>
        <p:spPr>
          <a:xfrm>
            <a:off x="228232" y="1971202"/>
            <a:ext cx="5680800" cy="4167300"/>
          </a:xfrm>
          <a:prstGeom prst="rect">
            <a:avLst/>
          </a:prstGeom>
          <a:noFill/>
          <a:ln>
            <a:noFill/>
          </a:ln>
        </p:spPr>
        <p:txBody>
          <a:bodyPr spcFirstLastPara="1" wrap="square" lIns="0" tIns="45700" rIns="0" bIns="45700" anchor="t" anchorCtr="0">
            <a:normAutofit/>
          </a:bodyPr>
          <a:lstStyle/>
          <a:p>
            <a:pPr marL="38100" lvl="0" indent="0" algn="l" rtl="0">
              <a:lnSpc>
                <a:spcPct val="110000"/>
              </a:lnSpc>
              <a:spcBef>
                <a:spcPts val="0"/>
              </a:spcBef>
              <a:spcAft>
                <a:spcPts val="0"/>
              </a:spcAft>
              <a:buClr>
                <a:srgbClr val="262626"/>
              </a:buClr>
              <a:buSzPts val="2200"/>
              <a:buNone/>
              <a:defRPr sz="2200">
                <a:solidFill>
                  <a:srgbClr val="262626"/>
                </a:solidFill>
              </a:defRPr>
            </a:pPr>
            <a:r>
              <a:rPr sz="2000"/>
              <a:t>En général, un score seuil </a:t>
            </a:r>
            <a:r>
              <a:rPr sz="2000" b="1"/>
              <a:t>bas</a:t>
            </a:r>
            <a:r>
              <a:rPr sz="2000"/>
              <a:t> signifie : </a:t>
            </a:r>
          </a:p>
          <a:p>
            <a:pPr marL="515938" lvl="1" indent="-188912" algn="l" rtl="0">
              <a:lnSpc>
                <a:spcPct val="100000"/>
              </a:lnSpc>
              <a:spcBef>
                <a:spcPts val="1800"/>
              </a:spcBef>
              <a:spcAft>
                <a:spcPts val="0"/>
              </a:spcAft>
              <a:buClr>
                <a:srgbClr val="262626"/>
              </a:buClr>
              <a:buSzPts val="2000"/>
              <a:buChar char="-"/>
              <a:defRPr sz="2000">
                <a:solidFill>
                  <a:srgbClr val="262626"/>
                </a:solidFill>
              </a:defRPr>
            </a:pPr>
            <a:r>
              <a:rPr sz="1800" b="1"/>
              <a:t>Haute</a:t>
            </a:r>
            <a:r>
              <a:rPr sz="1800"/>
              <a:t> sensibilité mais </a:t>
            </a:r>
            <a:r>
              <a:rPr sz="1800" b="1"/>
              <a:t>faible</a:t>
            </a:r>
            <a:r>
              <a:rPr sz="1800"/>
              <a:t> spécificité </a:t>
            </a:r>
          </a:p>
          <a:p>
            <a:pPr marL="796925" lvl="2" indent="-188912" algn="l" rtl="0">
              <a:lnSpc>
                <a:spcPct val="100000"/>
              </a:lnSpc>
              <a:spcBef>
                <a:spcPts val="1800"/>
              </a:spcBef>
              <a:spcAft>
                <a:spcPts val="0"/>
              </a:spcAft>
              <a:buClr>
                <a:srgbClr val="262626"/>
              </a:buClr>
              <a:buSzPts val="1800"/>
              <a:buChar char="•"/>
              <a:defRPr sz="1800">
                <a:solidFill>
                  <a:srgbClr val="262626"/>
                </a:solidFill>
              </a:defRPr>
            </a:pPr>
            <a:r>
              <a:rPr sz="1600"/>
              <a:t>Plus grand est le nombre de radiographies avec des scores supérieurs au seuil, plus faible sera la proportion d’entre avec une tuberculose basée sur un test de diagnostic. </a:t>
            </a:r>
          </a:p>
          <a:p>
            <a:pPr marL="515938" lvl="1" indent="-188912" algn="l" rtl="0">
              <a:lnSpc>
                <a:spcPct val="100000"/>
              </a:lnSpc>
              <a:spcBef>
                <a:spcPts val="1800"/>
              </a:spcBef>
              <a:spcAft>
                <a:spcPts val="0"/>
              </a:spcAft>
              <a:buClr>
                <a:srgbClr val="262626"/>
              </a:buClr>
              <a:buSzPts val="2000"/>
              <a:buChar char="-"/>
              <a:defRPr sz="2000">
                <a:solidFill>
                  <a:srgbClr val="262626"/>
                </a:solidFill>
              </a:defRPr>
            </a:pPr>
            <a:r>
              <a:rPr sz="1800"/>
              <a:t>Besoin de tester </a:t>
            </a:r>
            <a:r>
              <a:rPr sz="1800" b="1"/>
              <a:t>plus</a:t>
            </a:r>
            <a:r>
              <a:rPr sz="1800"/>
              <a:t> de personnes pour trouver un cas positif, et donc besoin de plus de tests de diagnostic </a:t>
            </a:r>
          </a:p>
          <a:p>
            <a:pPr marL="515938" lvl="1" indent="-188912" algn="l" rtl="0">
              <a:lnSpc>
                <a:spcPct val="100000"/>
              </a:lnSpc>
              <a:spcBef>
                <a:spcPts val="1800"/>
              </a:spcBef>
              <a:spcAft>
                <a:spcPts val="0"/>
              </a:spcAft>
              <a:buClr>
                <a:srgbClr val="262626"/>
              </a:buClr>
              <a:buSzPts val="2000"/>
              <a:buChar char="-"/>
              <a:defRPr sz="2000">
                <a:solidFill>
                  <a:srgbClr val="262626"/>
                </a:solidFill>
              </a:defRPr>
            </a:pPr>
            <a:r>
              <a:rPr sz="1800"/>
              <a:t>Augmentation de la probabilité de </a:t>
            </a:r>
            <a:r>
              <a:rPr sz="1800" b="1"/>
              <a:t>surdiagnostic</a:t>
            </a:r>
            <a:r>
              <a:rPr sz="1800"/>
              <a:t> de la tuberculose </a:t>
            </a:r>
          </a:p>
          <a:p>
            <a:pPr marL="288925" lvl="0" indent="-73025" algn="l" rtl="0">
              <a:lnSpc>
                <a:spcPct val="110000"/>
              </a:lnSpc>
              <a:spcBef>
                <a:spcPts val="1000"/>
              </a:spcBef>
              <a:spcAft>
                <a:spcPts val="0"/>
              </a:spcAft>
              <a:buClr>
                <a:schemeClr val="lt1"/>
              </a:buClr>
              <a:buSzPts val="2800"/>
              <a:buNone/>
            </a:pPr>
            <a:endParaRPr sz="2400">
              <a:solidFill>
                <a:srgbClr val="262626"/>
              </a:solidFill>
            </a:endParaRPr>
          </a:p>
        </p:txBody>
      </p:sp>
      <p:sp>
        <p:nvSpPr>
          <p:cNvPr id="1078" name="Google Shape;1078;p7"/>
          <p:cNvSpPr txBox="1"/>
          <p:nvPr/>
        </p:nvSpPr>
        <p:spPr>
          <a:xfrm>
            <a:off x="6283073" y="1971202"/>
            <a:ext cx="5680695" cy="4090153"/>
          </a:xfrm>
          <a:prstGeom prst="rect">
            <a:avLst/>
          </a:prstGeom>
          <a:noFill/>
          <a:ln>
            <a:noFill/>
          </a:ln>
        </p:spPr>
        <p:txBody>
          <a:bodyPr spcFirstLastPara="1" wrap="square" lIns="0" tIns="45700" rIns="0" bIns="45700" anchor="t" anchorCtr="0">
            <a:normAutofit/>
          </a:bodyPr>
          <a:lstStyle/>
          <a:p>
            <a:pPr marL="38100" marR="0" lvl="0" indent="0" algn="l" rtl="0">
              <a:lnSpc>
                <a:spcPct val="110000"/>
              </a:lnSpc>
              <a:spcBef>
                <a:spcPts val="0"/>
              </a:spcBef>
              <a:spcAft>
                <a:spcPts val="0"/>
              </a:spcAft>
              <a:buClr>
                <a:schemeClr val="lt1"/>
              </a:buClr>
              <a:buSzPts val="2200"/>
              <a:buFont typeface="Arial"/>
              <a:buNone/>
              <a:defRPr sz="2200">
                <a:solidFill>
                  <a:schemeClr val="lt1"/>
                </a:solidFill>
                <a:latin typeface="Arial"/>
                <a:ea typeface="Arial"/>
                <a:cs typeface="Arial"/>
                <a:sym typeface="Arial"/>
              </a:defRPr>
            </a:pPr>
            <a:r>
              <a:rPr sz="2000"/>
              <a:t>En général, un score seuil </a:t>
            </a:r>
            <a:r>
              <a:rPr sz="2000" b="1"/>
              <a:t>haut</a:t>
            </a:r>
            <a:r>
              <a:rPr sz="2000"/>
              <a:t> signifie : </a:t>
            </a:r>
            <a:endParaRPr sz="1200" b="0" i="0" u="none" strike="noStrike" cap="none">
              <a:solidFill>
                <a:srgbClr val="000000"/>
              </a:solidFill>
              <a:latin typeface="Arial"/>
              <a:ea typeface="Arial"/>
              <a:cs typeface="Arial"/>
              <a:sym typeface="Arial"/>
            </a:endParaRPr>
          </a:p>
          <a:p>
            <a:pPr marL="515938" marR="0" lvl="1" indent="-188912" algn="l" rtl="0">
              <a:lnSpc>
                <a:spcPct val="100000"/>
              </a:lnSpc>
              <a:spcBef>
                <a:spcPts val="1800"/>
              </a:spcBef>
              <a:spcAft>
                <a:spcPts val="0"/>
              </a:spcAft>
              <a:buClr>
                <a:schemeClr val="lt1"/>
              </a:buClr>
              <a:buSzPts val="2000"/>
              <a:buFont typeface="Arial"/>
              <a:buChar char="-"/>
              <a:defRPr sz="2000">
                <a:solidFill>
                  <a:schemeClr val="lt1"/>
                </a:solidFill>
                <a:latin typeface="Arial"/>
                <a:ea typeface="Arial"/>
                <a:cs typeface="Arial"/>
                <a:sym typeface="Arial"/>
              </a:defRPr>
            </a:pPr>
            <a:r>
              <a:rPr sz="1800" b="1"/>
              <a:t>Faible</a:t>
            </a:r>
            <a:r>
              <a:rPr sz="1800"/>
              <a:t> sensibilité mais </a:t>
            </a:r>
            <a:r>
              <a:rPr sz="1800" b="1"/>
              <a:t>haute</a:t>
            </a:r>
            <a:r>
              <a:rPr sz="1800"/>
              <a:t> spécificité</a:t>
            </a:r>
            <a:endParaRPr sz="1200" b="0" i="0" u="none" strike="noStrike" cap="none">
              <a:solidFill>
                <a:srgbClr val="000000"/>
              </a:solidFill>
              <a:latin typeface="Arial"/>
              <a:ea typeface="Arial"/>
              <a:cs typeface="Arial"/>
              <a:sym typeface="Arial"/>
            </a:endParaRPr>
          </a:p>
          <a:p>
            <a:pPr marL="796925" marR="0" lvl="2" indent="-188912" algn="l" rtl="0">
              <a:lnSpc>
                <a:spcPct val="100000"/>
              </a:lnSpc>
              <a:spcBef>
                <a:spcPts val="1800"/>
              </a:spcBef>
              <a:spcAft>
                <a:spcPts val="0"/>
              </a:spcAft>
              <a:buClr>
                <a:schemeClr val="lt1"/>
              </a:buClr>
              <a:buSzPts val="1800"/>
              <a:buFont typeface="Arial"/>
              <a:buChar char="•"/>
              <a:defRPr sz="1800">
                <a:solidFill>
                  <a:schemeClr val="lt1"/>
                </a:solidFill>
                <a:latin typeface="Arial"/>
                <a:ea typeface="Arial"/>
                <a:cs typeface="Arial"/>
                <a:sym typeface="Arial"/>
              </a:defRPr>
            </a:pPr>
            <a:r>
              <a:rPr sz="1600"/>
              <a:t>Plus grand est le nombre de radiographies en dessous du seuil, plus grande est la proportion de personnes avec une tuberculose basée sur un test de diagnostic.</a:t>
            </a:r>
            <a:endParaRPr sz="1200" b="0" i="0" u="none" strike="noStrike" cap="none">
              <a:solidFill>
                <a:srgbClr val="000000"/>
              </a:solidFill>
              <a:latin typeface="Arial"/>
              <a:ea typeface="Arial"/>
              <a:cs typeface="Arial"/>
              <a:sym typeface="Arial"/>
            </a:endParaRPr>
          </a:p>
          <a:p>
            <a:pPr marL="515938" marR="0" lvl="1" indent="-188912" algn="l" rtl="0">
              <a:lnSpc>
                <a:spcPct val="100000"/>
              </a:lnSpc>
              <a:spcBef>
                <a:spcPts val="1800"/>
              </a:spcBef>
              <a:spcAft>
                <a:spcPts val="0"/>
              </a:spcAft>
              <a:buClr>
                <a:schemeClr val="lt1"/>
              </a:buClr>
              <a:buSzPts val="2000"/>
              <a:buFont typeface="Arial"/>
              <a:buChar char="-"/>
              <a:defRPr sz="2000">
                <a:solidFill>
                  <a:schemeClr val="lt1"/>
                </a:solidFill>
                <a:latin typeface="Arial"/>
                <a:ea typeface="Arial"/>
                <a:cs typeface="Arial"/>
                <a:sym typeface="Arial"/>
              </a:defRPr>
            </a:pPr>
            <a:r>
              <a:rPr sz="1800"/>
              <a:t>Besoin de tester </a:t>
            </a:r>
            <a:r>
              <a:rPr sz="1800" b="1"/>
              <a:t>moins de</a:t>
            </a:r>
            <a:r>
              <a:rPr sz="1800"/>
              <a:t> personnes pour trouver un cas positif, et donc besoin de moins de tests de diagnostic </a:t>
            </a:r>
            <a:endParaRPr sz="1200" b="0" i="0" u="none" strike="noStrike" cap="none">
              <a:solidFill>
                <a:srgbClr val="000000"/>
              </a:solidFill>
              <a:latin typeface="Arial"/>
              <a:ea typeface="Arial"/>
              <a:cs typeface="Arial"/>
              <a:sym typeface="Arial"/>
            </a:endParaRPr>
          </a:p>
          <a:p>
            <a:pPr marL="515938" marR="0" lvl="1" indent="-188912" algn="l" rtl="0">
              <a:lnSpc>
                <a:spcPct val="100000"/>
              </a:lnSpc>
              <a:spcBef>
                <a:spcPts val="1800"/>
              </a:spcBef>
              <a:spcAft>
                <a:spcPts val="0"/>
              </a:spcAft>
              <a:buClr>
                <a:schemeClr val="lt1"/>
              </a:buClr>
              <a:buSzPts val="2000"/>
              <a:buFont typeface="Arial"/>
              <a:buChar char="-"/>
              <a:defRPr sz="2000">
                <a:solidFill>
                  <a:schemeClr val="lt1"/>
                </a:solidFill>
                <a:latin typeface="Arial"/>
                <a:ea typeface="Arial"/>
                <a:cs typeface="Arial"/>
                <a:sym typeface="Arial"/>
              </a:defRPr>
            </a:pPr>
            <a:r>
              <a:rPr sz="1800"/>
              <a:t>Augmentation de la probabilité de </a:t>
            </a:r>
            <a:r>
              <a:rPr sz="1800" b="1"/>
              <a:t>sous-diagnostic/de cas manqués </a:t>
            </a:r>
            <a:r>
              <a:rPr sz="1800"/>
              <a:t>de tuberculose </a:t>
            </a:r>
            <a:endParaRPr sz="1200" b="0" i="0" u="none" strike="noStrike" cap="none">
              <a:solidFill>
                <a:srgbClr val="000000"/>
              </a:solidFill>
              <a:latin typeface="Arial"/>
              <a:ea typeface="Arial"/>
              <a:cs typeface="Arial"/>
              <a:sym typeface="Arial"/>
            </a:endParaRPr>
          </a:p>
          <a:p>
            <a:pPr marL="515938" marR="0" lvl="1" indent="-61911" algn="l" rtl="0">
              <a:lnSpc>
                <a:spcPct val="100000"/>
              </a:lnSpc>
              <a:spcBef>
                <a:spcPts val="1800"/>
              </a:spcBef>
              <a:spcAft>
                <a:spcPts val="0"/>
              </a:spcAft>
              <a:buClr>
                <a:srgbClr val="262626"/>
              </a:buClr>
              <a:buSzPts val="2000"/>
              <a:buFont typeface="Arial"/>
              <a:buNone/>
            </a:pPr>
            <a:endParaRPr sz="1800" b="1" i="0" u="none" strike="noStrike" cap="none">
              <a:solidFill>
                <a:schemeClr val="lt1"/>
              </a:solidFill>
              <a:latin typeface="Arial"/>
              <a:ea typeface="Arial"/>
              <a:cs typeface="Arial"/>
              <a:sym typeface="Arial"/>
            </a:endParaRPr>
          </a:p>
          <a:p>
            <a:pPr marL="515938" marR="0" lvl="1" indent="-61911" algn="l" rtl="0">
              <a:lnSpc>
                <a:spcPct val="100000"/>
              </a:lnSpc>
              <a:spcBef>
                <a:spcPts val="1800"/>
              </a:spcBef>
              <a:spcAft>
                <a:spcPts val="0"/>
              </a:spcAft>
              <a:buClr>
                <a:srgbClr val="262626"/>
              </a:buClr>
              <a:buSzPts val="2000"/>
              <a:buFont typeface="Arial"/>
              <a:buNone/>
            </a:pPr>
            <a:endParaRPr sz="1800" b="1" i="0" u="none" strike="noStrike" cap="none">
              <a:solidFill>
                <a:schemeClr val="lt1"/>
              </a:solidFill>
              <a:latin typeface="Arial"/>
              <a:ea typeface="Arial"/>
              <a:cs typeface="Arial"/>
              <a:sym typeface="Arial"/>
            </a:endParaRPr>
          </a:p>
          <a:p>
            <a:pPr marL="38100" marR="0" lvl="0" indent="0" algn="l" rtl="0">
              <a:lnSpc>
                <a:spcPct val="110000"/>
              </a:lnSpc>
              <a:spcBef>
                <a:spcPts val="1000"/>
              </a:spcBef>
              <a:spcAft>
                <a:spcPts val="0"/>
              </a:spcAft>
              <a:buClr>
                <a:srgbClr val="262626"/>
              </a:buClr>
              <a:buSzPts val="2200"/>
              <a:buFont typeface="Arial"/>
              <a:buNone/>
            </a:pPr>
            <a:endParaRPr sz="2000" b="0" i="0" u="none" strike="noStrike" cap="none">
              <a:solidFill>
                <a:schemeClr val="lt1"/>
              </a:solidFill>
              <a:latin typeface="Arial"/>
              <a:ea typeface="Arial"/>
              <a:cs typeface="Arial"/>
              <a:sym typeface="Arial"/>
            </a:endParaRPr>
          </a:p>
        </p:txBody>
      </p:sp>
      <p:sp>
        <p:nvSpPr>
          <p:cNvPr id="1079" name="Google Shape;1079;p7"/>
          <p:cNvSpPr/>
          <p:nvPr/>
        </p:nvSpPr>
        <p:spPr>
          <a:xfrm>
            <a:off x="6339221" y="134911"/>
            <a:ext cx="5680695" cy="1581463"/>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Arial"/>
                <a:ea typeface="Arial"/>
                <a:cs typeface="Arial"/>
                <a:sym typeface="Arial"/>
              </a:defRPr>
            </a:pPr>
            <a:r>
              <a:rPr sz="2000"/>
              <a:t>Il existe un compromis clair entre les considérations clés pour les programmes, il est donc important qu’un score seuil soit défini de manière informée. </a:t>
            </a:r>
            <a:endParaRPr sz="1200" b="0" i="0" u="none" strike="noStrike" cap="none">
              <a:solidFill>
                <a:srgbClr val="000000"/>
              </a:solidFill>
              <a:latin typeface="Arial"/>
              <a:ea typeface="Arial"/>
              <a:cs typeface="Arial"/>
              <a:sym typeface="Arial"/>
            </a:endParaRPr>
          </a:p>
        </p:txBody>
      </p:sp>
      <p:cxnSp>
        <p:nvCxnSpPr>
          <p:cNvPr id="1080" name="Google Shape;1080;p7"/>
          <p:cNvCxnSpPr/>
          <p:nvPr/>
        </p:nvCxnSpPr>
        <p:spPr>
          <a:xfrm>
            <a:off x="556591" y="1437861"/>
            <a:ext cx="4856922" cy="0"/>
          </a:xfrm>
          <a:prstGeom prst="straightConnector1">
            <a:avLst/>
          </a:prstGeom>
          <a:noFill/>
          <a:ln w="25400" cap="flat" cmpd="sng">
            <a:solidFill>
              <a:schemeClr val="accent3"/>
            </a:solidFill>
            <a:prstDash val="solid"/>
            <a:round/>
            <a:headEnd type="none" w="sm" len="sm"/>
            <a:tailEnd type="none" w="sm" len="sm"/>
          </a:ln>
          <a:effectLst>
            <a:outerShdw blurRad="40000" dist="20000" dir="5400000" rotWithShape="0">
              <a:srgbClr val="000000">
                <a:alpha val="37254"/>
              </a:srgbClr>
            </a:outerShdw>
          </a:effectLst>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8"/>
          <p:cNvSpPr txBox="1"/>
          <p:nvPr/>
        </p:nvSpPr>
        <p:spPr>
          <a:xfrm>
            <a:off x="1931718" y="65734"/>
            <a:ext cx="9286582"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defRPr sz="3200" b="1">
                <a:solidFill>
                  <a:srgbClr val="5F6163"/>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defRPr>
            </a:pPr>
            <a:r>
              <a:rPr sz="1800"/>
              <a:t>Les compromis du score seuil en action</a:t>
            </a:r>
            <a:endParaRPr sz="1000" b="0" i="0" u="none" strike="noStrike" cap="none">
              <a:solidFill>
                <a:srgbClr val="000000"/>
              </a:solidFill>
              <a:latin typeface="Arial"/>
              <a:ea typeface="Arial"/>
              <a:cs typeface="Arial"/>
              <a:sym typeface="Arial"/>
            </a:endParaRPr>
          </a:p>
        </p:txBody>
      </p:sp>
      <p:grpSp>
        <p:nvGrpSpPr>
          <p:cNvPr id="1087" name="Google Shape;1087;p8"/>
          <p:cNvGrpSpPr/>
          <p:nvPr/>
        </p:nvGrpSpPr>
        <p:grpSpPr>
          <a:xfrm>
            <a:off x="1856061" y="730380"/>
            <a:ext cx="9439046" cy="1020047"/>
            <a:chOff x="1377976" y="1002086"/>
            <a:chExt cx="9741543" cy="1020047"/>
          </a:xfrm>
        </p:grpSpPr>
        <p:sp>
          <p:nvSpPr>
            <p:cNvPr id="1088" name="Google Shape;1088;p8"/>
            <p:cNvSpPr/>
            <p:nvPr/>
          </p:nvSpPr>
          <p:spPr>
            <a:xfrm>
              <a:off x="1377976" y="1002086"/>
              <a:ext cx="9740357" cy="1020047"/>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a:solidFill>
                  <a:schemeClr val="lt1"/>
                </a:solidFill>
                <a:latin typeface="Arial"/>
                <a:ea typeface="Arial"/>
                <a:cs typeface="Arial"/>
                <a:sym typeface="Arial"/>
              </a:endParaRPr>
            </a:p>
          </p:txBody>
        </p:sp>
        <p:grpSp>
          <p:nvGrpSpPr>
            <p:cNvPr id="1089" name="Google Shape;1089;p8"/>
            <p:cNvGrpSpPr/>
            <p:nvPr/>
          </p:nvGrpSpPr>
          <p:grpSpPr>
            <a:xfrm>
              <a:off x="1377976" y="1067801"/>
              <a:ext cx="9741543" cy="916296"/>
              <a:chOff x="1377976" y="1067801"/>
              <a:chExt cx="9741543" cy="916296"/>
            </a:xfrm>
          </p:grpSpPr>
          <p:pic>
            <p:nvPicPr>
              <p:cNvPr id="1090" name="Google Shape;1090;p8" descr="User with solid fill"/>
              <p:cNvPicPr preferRelativeResize="0"/>
              <p:nvPr/>
            </p:nvPicPr>
            <p:blipFill rotWithShape="1">
              <a:blip r:embed="rId3">
                <a:alphaModFix/>
              </a:blip>
              <a:srcRect/>
              <a:stretch/>
            </p:blipFill>
            <p:spPr>
              <a:xfrm>
                <a:off x="1377976" y="1067804"/>
                <a:ext cx="702733" cy="702733"/>
              </a:xfrm>
              <a:prstGeom prst="rect">
                <a:avLst/>
              </a:prstGeom>
              <a:noFill/>
              <a:ln>
                <a:noFill/>
              </a:ln>
            </p:spPr>
          </p:pic>
          <p:pic>
            <p:nvPicPr>
              <p:cNvPr id="1091" name="Google Shape;1091;p8" descr="User with solid fill"/>
              <p:cNvPicPr preferRelativeResize="0"/>
              <p:nvPr/>
            </p:nvPicPr>
            <p:blipFill rotWithShape="1">
              <a:blip r:embed="rId4">
                <a:alphaModFix/>
              </a:blip>
              <a:srcRect/>
              <a:stretch/>
            </p:blipFill>
            <p:spPr>
              <a:xfrm>
                <a:off x="2736627" y="1067811"/>
                <a:ext cx="702733" cy="702733"/>
              </a:xfrm>
              <a:prstGeom prst="rect">
                <a:avLst/>
              </a:prstGeom>
              <a:noFill/>
              <a:ln>
                <a:noFill/>
              </a:ln>
            </p:spPr>
          </p:pic>
          <p:pic>
            <p:nvPicPr>
              <p:cNvPr id="1092" name="Google Shape;1092;p8" descr="User with solid fill"/>
              <p:cNvPicPr preferRelativeResize="0"/>
              <p:nvPr/>
            </p:nvPicPr>
            <p:blipFill rotWithShape="1">
              <a:blip r:embed="rId4">
                <a:alphaModFix/>
              </a:blip>
              <a:srcRect/>
              <a:stretch/>
            </p:blipFill>
            <p:spPr>
              <a:xfrm>
                <a:off x="3390833" y="1067810"/>
                <a:ext cx="702733" cy="702733"/>
              </a:xfrm>
              <a:prstGeom prst="rect">
                <a:avLst/>
              </a:prstGeom>
              <a:noFill/>
              <a:ln>
                <a:noFill/>
              </a:ln>
            </p:spPr>
          </p:pic>
          <p:pic>
            <p:nvPicPr>
              <p:cNvPr id="1093" name="Google Shape;1093;p8" descr="User with solid fill"/>
              <p:cNvPicPr preferRelativeResize="0"/>
              <p:nvPr/>
            </p:nvPicPr>
            <p:blipFill rotWithShape="1">
              <a:blip r:embed="rId4">
                <a:alphaModFix/>
              </a:blip>
              <a:srcRect/>
              <a:stretch/>
            </p:blipFill>
            <p:spPr>
              <a:xfrm>
                <a:off x="3998478" y="1067810"/>
                <a:ext cx="702733" cy="702733"/>
              </a:xfrm>
              <a:prstGeom prst="rect">
                <a:avLst/>
              </a:prstGeom>
              <a:noFill/>
              <a:ln>
                <a:noFill/>
              </a:ln>
            </p:spPr>
          </p:pic>
          <p:pic>
            <p:nvPicPr>
              <p:cNvPr id="1094" name="Google Shape;1094;p8" descr="User with solid fill"/>
              <p:cNvPicPr preferRelativeResize="0"/>
              <p:nvPr/>
            </p:nvPicPr>
            <p:blipFill rotWithShape="1">
              <a:blip r:embed="rId4">
                <a:alphaModFix/>
              </a:blip>
              <a:srcRect/>
              <a:stretch/>
            </p:blipFill>
            <p:spPr>
              <a:xfrm>
                <a:off x="5301719" y="1067809"/>
                <a:ext cx="702733" cy="702733"/>
              </a:xfrm>
              <a:prstGeom prst="rect">
                <a:avLst/>
              </a:prstGeom>
              <a:noFill/>
              <a:ln>
                <a:noFill/>
              </a:ln>
            </p:spPr>
          </p:pic>
          <p:pic>
            <p:nvPicPr>
              <p:cNvPr id="1095" name="Google Shape;1095;p8" descr="User with solid fill"/>
              <p:cNvPicPr preferRelativeResize="0"/>
              <p:nvPr/>
            </p:nvPicPr>
            <p:blipFill rotWithShape="1">
              <a:blip r:embed="rId4">
                <a:alphaModFix/>
              </a:blip>
              <a:srcRect/>
              <a:stretch/>
            </p:blipFill>
            <p:spPr>
              <a:xfrm>
                <a:off x="6601037" y="1067808"/>
                <a:ext cx="702733" cy="702733"/>
              </a:xfrm>
              <a:prstGeom prst="rect">
                <a:avLst/>
              </a:prstGeom>
              <a:noFill/>
              <a:ln>
                <a:noFill/>
              </a:ln>
            </p:spPr>
          </p:pic>
          <p:pic>
            <p:nvPicPr>
              <p:cNvPr id="1096" name="Google Shape;1096;p8" descr="User with solid fill"/>
              <p:cNvPicPr preferRelativeResize="0"/>
              <p:nvPr/>
            </p:nvPicPr>
            <p:blipFill rotWithShape="1">
              <a:blip r:embed="rId4">
                <a:alphaModFix/>
              </a:blip>
              <a:srcRect/>
              <a:stretch/>
            </p:blipFill>
            <p:spPr>
              <a:xfrm>
                <a:off x="7828340" y="1067805"/>
                <a:ext cx="702733" cy="702733"/>
              </a:xfrm>
              <a:prstGeom prst="rect">
                <a:avLst/>
              </a:prstGeom>
              <a:noFill/>
              <a:ln>
                <a:noFill/>
              </a:ln>
            </p:spPr>
          </p:pic>
          <p:pic>
            <p:nvPicPr>
              <p:cNvPr id="1097" name="Google Shape;1097;p8" descr="User with solid fill"/>
              <p:cNvPicPr preferRelativeResize="0"/>
              <p:nvPr/>
            </p:nvPicPr>
            <p:blipFill rotWithShape="1">
              <a:blip r:embed="rId4">
                <a:alphaModFix/>
              </a:blip>
              <a:srcRect/>
              <a:stretch/>
            </p:blipFill>
            <p:spPr>
              <a:xfrm>
                <a:off x="8470533" y="1067804"/>
                <a:ext cx="702733" cy="702733"/>
              </a:xfrm>
              <a:prstGeom prst="rect">
                <a:avLst/>
              </a:prstGeom>
              <a:noFill/>
              <a:ln>
                <a:noFill/>
              </a:ln>
            </p:spPr>
          </p:pic>
          <p:pic>
            <p:nvPicPr>
              <p:cNvPr id="1098" name="Google Shape;1098;p8" descr="User with solid fill"/>
              <p:cNvPicPr preferRelativeResize="0"/>
              <p:nvPr/>
            </p:nvPicPr>
            <p:blipFill rotWithShape="1">
              <a:blip r:embed="rId4">
                <a:alphaModFix/>
              </a:blip>
              <a:srcRect/>
              <a:stretch/>
            </p:blipFill>
            <p:spPr>
              <a:xfrm>
                <a:off x="9753928" y="1067802"/>
                <a:ext cx="702733" cy="702733"/>
              </a:xfrm>
              <a:prstGeom prst="rect">
                <a:avLst/>
              </a:prstGeom>
              <a:noFill/>
              <a:ln>
                <a:noFill/>
              </a:ln>
            </p:spPr>
          </p:pic>
          <p:pic>
            <p:nvPicPr>
              <p:cNvPr id="1099" name="Google Shape;1099;p8" descr="User with solid fill"/>
              <p:cNvPicPr preferRelativeResize="0"/>
              <p:nvPr/>
            </p:nvPicPr>
            <p:blipFill rotWithShape="1">
              <a:blip r:embed="rId4">
                <a:alphaModFix/>
              </a:blip>
              <a:srcRect/>
              <a:stretch/>
            </p:blipFill>
            <p:spPr>
              <a:xfrm>
                <a:off x="10415600" y="1067801"/>
                <a:ext cx="702733" cy="702733"/>
              </a:xfrm>
              <a:prstGeom prst="rect">
                <a:avLst/>
              </a:prstGeom>
              <a:noFill/>
              <a:ln>
                <a:noFill/>
              </a:ln>
            </p:spPr>
          </p:pic>
          <p:sp>
            <p:nvSpPr>
              <p:cNvPr id="1100" name="Google Shape;1100;p8"/>
              <p:cNvSpPr txBox="1"/>
              <p:nvPr/>
            </p:nvSpPr>
            <p:spPr>
              <a:xfrm>
                <a:off x="1518835" y="1607781"/>
                <a:ext cx="5619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49</a:t>
                </a:r>
                <a:endParaRPr sz="1000" b="0" i="0" u="none" strike="noStrike" cap="none">
                  <a:solidFill>
                    <a:srgbClr val="000000"/>
                  </a:solidFill>
                  <a:latin typeface="Arial"/>
                  <a:ea typeface="Arial"/>
                  <a:cs typeface="Arial"/>
                  <a:sym typeface="Arial"/>
                </a:endParaRPr>
              </a:p>
            </p:txBody>
          </p:sp>
          <p:grpSp>
            <p:nvGrpSpPr>
              <p:cNvPr id="1101" name="Google Shape;1101;p8"/>
              <p:cNvGrpSpPr/>
              <p:nvPr/>
            </p:nvGrpSpPr>
            <p:grpSpPr>
              <a:xfrm>
                <a:off x="2033894" y="1067811"/>
                <a:ext cx="702733" cy="916286"/>
                <a:chOff x="1678675" y="1066799"/>
                <a:chExt cx="702733" cy="916286"/>
              </a:xfrm>
            </p:grpSpPr>
            <p:pic>
              <p:nvPicPr>
                <p:cNvPr id="1102" name="Google Shape;1102;p8" descr="User with solid fill"/>
                <p:cNvPicPr preferRelativeResize="0"/>
                <p:nvPr/>
              </p:nvPicPr>
              <p:blipFill rotWithShape="1">
                <a:blip r:embed="rId4">
                  <a:alphaModFix/>
                </a:blip>
                <a:srcRect/>
                <a:stretch/>
              </p:blipFill>
              <p:spPr>
                <a:xfrm>
                  <a:off x="1678675" y="1066799"/>
                  <a:ext cx="702733" cy="702733"/>
                </a:xfrm>
                <a:prstGeom prst="rect">
                  <a:avLst/>
                </a:prstGeom>
                <a:noFill/>
                <a:ln>
                  <a:noFill/>
                </a:ln>
              </p:spPr>
            </p:pic>
            <p:sp>
              <p:nvSpPr>
                <p:cNvPr id="1103" name="Google Shape;1103;p8"/>
                <p:cNvSpPr txBox="1"/>
                <p:nvPr/>
              </p:nvSpPr>
              <p:spPr>
                <a:xfrm>
                  <a:off x="1812630" y="1613794"/>
                  <a:ext cx="5619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39</a:t>
                  </a:r>
                  <a:endParaRPr sz="1000" b="0" i="0" u="none" strike="noStrike" cap="none">
                    <a:solidFill>
                      <a:srgbClr val="000000"/>
                    </a:solidFill>
                    <a:latin typeface="Arial"/>
                    <a:ea typeface="Arial"/>
                    <a:cs typeface="Arial"/>
                    <a:sym typeface="Arial"/>
                  </a:endParaRPr>
                </a:p>
              </p:txBody>
            </p:sp>
          </p:grpSp>
          <p:sp>
            <p:nvSpPr>
              <p:cNvPr id="1104" name="Google Shape;1104;p8"/>
              <p:cNvSpPr txBox="1"/>
              <p:nvPr/>
            </p:nvSpPr>
            <p:spPr>
              <a:xfrm>
                <a:off x="2883733" y="1596706"/>
                <a:ext cx="507001"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32</a:t>
                </a:r>
                <a:endParaRPr sz="1000" b="0" i="0" u="none" strike="noStrike" cap="none">
                  <a:solidFill>
                    <a:srgbClr val="000000"/>
                  </a:solidFill>
                  <a:latin typeface="Arial"/>
                  <a:ea typeface="Arial"/>
                  <a:cs typeface="Arial"/>
                  <a:sym typeface="Arial"/>
                </a:endParaRPr>
              </a:p>
            </p:txBody>
          </p:sp>
          <p:sp>
            <p:nvSpPr>
              <p:cNvPr id="1105" name="Google Shape;1105;p8"/>
              <p:cNvSpPr txBox="1"/>
              <p:nvPr/>
            </p:nvSpPr>
            <p:spPr>
              <a:xfrm>
                <a:off x="3595169" y="1599288"/>
                <a:ext cx="301686"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6</a:t>
                </a:r>
                <a:endParaRPr sz="1000" b="0" i="0" u="none" strike="noStrike" cap="none">
                  <a:solidFill>
                    <a:srgbClr val="000000"/>
                  </a:solidFill>
                  <a:latin typeface="Arial"/>
                  <a:ea typeface="Arial"/>
                  <a:cs typeface="Arial"/>
                  <a:sym typeface="Arial"/>
                </a:endParaRPr>
              </a:p>
            </p:txBody>
          </p:sp>
          <p:sp>
            <p:nvSpPr>
              <p:cNvPr id="1106" name="Google Shape;1106;p8"/>
              <p:cNvSpPr txBox="1"/>
              <p:nvPr/>
            </p:nvSpPr>
            <p:spPr>
              <a:xfrm>
                <a:off x="4135724" y="1601331"/>
                <a:ext cx="507001"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22</a:t>
                </a:r>
                <a:endParaRPr sz="1000" b="0" i="0" u="none" strike="noStrike" cap="none">
                  <a:solidFill>
                    <a:srgbClr val="000000"/>
                  </a:solidFill>
                  <a:latin typeface="Arial"/>
                  <a:ea typeface="Arial"/>
                  <a:cs typeface="Arial"/>
                  <a:sym typeface="Arial"/>
                </a:endParaRPr>
              </a:p>
            </p:txBody>
          </p:sp>
          <p:grpSp>
            <p:nvGrpSpPr>
              <p:cNvPr id="1107" name="Google Shape;1107;p8"/>
              <p:cNvGrpSpPr/>
              <p:nvPr/>
            </p:nvGrpSpPr>
            <p:grpSpPr>
              <a:xfrm>
                <a:off x="4606123" y="1067810"/>
                <a:ext cx="702733" cy="909262"/>
                <a:chOff x="4250904" y="1066798"/>
                <a:chExt cx="702733" cy="909262"/>
              </a:xfrm>
            </p:grpSpPr>
            <p:pic>
              <p:nvPicPr>
                <p:cNvPr id="1108" name="Google Shape;1108;p8" descr="User with solid fill"/>
                <p:cNvPicPr preferRelativeResize="0"/>
                <p:nvPr/>
              </p:nvPicPr>
              <p:blipFill rotWithShape="1">
                <a:blip r:embed="rId3">
                  <a:alphaModFix/>
                </a:blip>
                <a:srcRect/>
                <a:stretch/>
              </p:blipFill>
              <p:spPr>
                <a:xfrm>
                  <a:off x="4250904" y="1066798"/>
                  <a:ext cx="702733" cy="702733"/>
                </a:xfrm>
                <a:prstGeom prst="rect">
                  <a:avLst/>
                </a:prstGeom>
                <a:noFill/>
                <a:ln>
                  <a:noFill/>
                </a:ln>
              </p:spPr>
            </p:pic>
            <p:sp>
              <p:nvSpPr>
                <p:cNvPr id="1109" name="Google Shape;1109;p8"/>
                <p:cNvSpPr txBox="1"/>
                <p:nvPr/>
              </p:nvSpPr>
              <p:spPr>
                <a:xfrm>
                  <a:off x="4396795" y="1606769"/>
                  <a:ext cx="5070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86</a:t>
                  </a:r>
                  <a:endParaRPr sz="1000" b="0" i="0" u="none" strike="noStrike" cap="none">
                    <a:solidFill>
                      <a:srgbClr val="000000"/>
                    </a:solidFill>
                    <a:latin typeface="Arial"/>
                    <a:ea typeface="Arial"/>
                    <a:cs typeface="Arial"/>
                    <a:sym typeface="Arial"/>
                  </a:endParaRPr>
                </a:p>
              </p:txBody>
            </p:sp>
          </p:grpSp>
          <p:sp>
            <p:nvSpPr>
              <p:cNvPr id="1110" name="Google Shape;1110;p8"/>
              <p:cNvSpPr txBox="1"/>
              <p:nvPr/>
            </p:nvSpPr>
            <p:spPr>
              <a:xfrm>
                <a:off x="5514300" y="1607783"/>
                <a:ext cx="301686"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9</a:t>
                </a:r>
                <a:endParaRPr sz="1000" b="0" i="0" u="none" strike="noStrike" cap="none">
                  <a:solidFill>
                    <a:srgbClr val="000000"/>
                  </a:solidFill>
                  <a:latin typeface="Arial"/>
                  <a:ea typeface="Arial"/>
                  <a:cs typeface="Arial"/>
                  <a:sym typeface="Arial"/>
                </a:endParaRPr>
              </a:p>
            </p:txBody>
          </p:sp>
          <p:grpSp>
            <p:nvGrpSpPr>
              <p:cNvPr id="1111" name="Google Shape;1111;p8"/>
              <p:cNvGrpSpPr/>
              <p:nvPr/>
            </p:nvGrpSpPr>
            <p:grpSpPr>
              <a:xfrm>
                <a:off x="6000529" y="1067811"/>
                <a:ext cx="702733" cy="916286"/>
                <a:chOff x="5645310" y="1066799"/>
                <a:chExt cx="702733" cy="916286"/>
              </a:xfrm>
            </p:grpSpPr>
            <p:pic>
              <p:nvPicPr>
                <p:cNvPr id="1112" name="Google Shape;1112;p8" descr="User with solid fill"/>
                <p:cNvPicPr preferRelativeResize="0"/>
                <p:nvPr/>
              </p:nvPicPr>
              <p:blipFill rotWithShape="1">
                <a:blip r:embed="rId3">
                  <a:alphaModFix/>
                </a:blip>
                <a:srcRect/>
                <a:stretch/>
              </p:blipFill>
              <p:spPr>
                <a:xfrm>
                  <a:off x="5645310" y="1066799"/>
                  <a:ext cx="702733" cy="702733"/>
                </a:xfrm>
                <a:prstGeom prst="rect">
                  <a:avLst/>
                </a:prstGeom>
                <a:noFill/>
                <a:ln>
                  <a:noFill/>
                </a:ln>
              </p:spPr>
            </p:pic>
            <p:sp>
              <p:nvSpPr>
                <p:cNvPr id="1113" name="Google Shape;1113;p8"/>
                <p:cNvSpPr txBox="1"/>
                <p:nvPr/>
              </p:nvSpPr>
              <p:spPr>
                <a:xfrm>
                  <a:off x="5787984" y="1613794"/>
                  <a:ext cx="5070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51</a:t>
                  </a:r>
                  <a:endParaRPr sz="1000" b="0" i="0" u="none" strike="noStrike" cap="none">
                    <a:solidFill>
                      <a:srgbClr val="000000"/>
                    </a:solidFill>
                    <a:latin typeface="Arial"/>
                    <a:ea typeface="Arial"/>
                    <a:cs typeface="Arial"/>
                    <a:sym typeface="Arial"/>
                  </a:endParaRPr>
                </a:p>
              </p:txBody>
            </p:sp>
          </p:grpSp>
          <p:sp>
            <p:nvSpPr>
              <p:cNvPr id="1114" name="Google Shape;1114;p8"/>
              <p:cNvSpPr txBox="1"/>
              <p:nvPr/>
            </p:nvSpPr>
            <p:spPr>
              <a:xfrm>
                <a:off x="6737768" y="1607781"/>
                <a:ext cx="6327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29</a:t>
                </a:r>
                <a:endParaRPr sz="1000" b="0" i="0" u="none" strike="noStrike" cap="none">
                  <a:solidFill>
                    <a:srgbClr val="000000"/>
                  </a:solidFill>
                  <a:latin typeface="Arial"/>
                  <a:ea typeface="Arial"/>
                  <a:cs typeface="Arial"/>
                  <a:sym typeface="Arial"/>
                </a:endParaRPr>
              </a:p>
            </p:txBody>
          </p:sp>
          <p:grpSp>
            <p:nvGrpSpPr>
              <p:cNvPr id="1115" name="Google Shape;1115;p8"/>
              <p:cNvGrpSpPr/>
              <p:nvPr/>
            </p:nvGrpSpPr>
            <p:grpSpPr>
              <a:xfrm>
                <a:off x="7232447" y="1067805"/>
                <a:ext cx="702733" cy="909267"/>
                <a:chOff x="6877228" y="1066793"/>
                <a:chExt cx="702733" cy="909267"/>
              </a:xfrm>
            </p:grpSpPr>
            <p:pic>
              <p:nvPicPr>
                <p:cNvPr id="1116" name="Google Shape;1116;p8" descr="User with solid fill"/>
                <p:cNvPicPr preferRelativeResize="0"/>
                <p:nvPr/>
              </p:nvPicPr>
              <p:blipFill rotWithShape="1">
                <a:blip r:embed="rId4">
                  <a:alphaModFix/>
                </a:blip>
                <a:srcRect/>
                <a:stretch/>
              </p:blipFill>
              <p:spPr>
                <a:xfrm>
                  <a:off x="6877228" y="1066793"/>
                  <a:ext cx="702733" cy="702733"/>
                </a:xfrm>
                <a:prstGeom prst="rect">
                  <a:avLst/>
                </a:prstGeom>
                <a:noFill/>
                <a:ln>
                  <a:noFill/>
                </a:ln>
              </p:spPr>
            </p:pic>
            <p:sp>
              <p:nvSpPr>
                <p:cNvPr id="1117" name="Google Shape;1117;p8"/>
                <p:cNvSpPr txBox="1"/>
                <p:nvPr/>
              </p:nvSpPr>
              <p:spPr>
                <a:xfrm>
                  <a:off x="7015358" y="1606769"/>
                  <a:ext cx="5619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51</a:t>
                  </a:r>
                  <a:endParaRPr sz="1000" b="0" i="0" u="none" strike="noStrike" cap="none">
                    <a:solidFill>
                      <a:srgbClr val="000000"/>
                    </a:solidFill>
                    <a:latin typeface="Arial"/>
                    <a:ea typeface="Arial"/>
                    <a:cs typeface="Arial"/>
                    <a:sym typeface="Arial"/>
                  </a:endParaRPr>
                </a:p>
              </p:txBody>
            </p:sp>
          </p:grpSp>
          <p:sp>
            <p:nvSpPr>
              <p:cNvPr id="1118" name="Google Shape;1118;p8"/>
              <p:cNvSpPr txBox="1"/>
              <p:nvPr/>
            </p:nvSpPr>
            <p:spPr>
              <a:xfrm>
                <a:off x="7973579" y="1607781"/>
                <a:ext cx="507001"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37</a:t>
                </a:r>
                <a:endParaRPr sz="1000" b="0" i="0" u="none" strike="noStrike" cap="none">
                  <a:solidFill>
                    <a:srgbClr val="000000"/>
                  </a:solidFill>
                  <a:latin typeface="Arial"/>
                  <a:ea typeface="Arial"/>
                  <a:cs typeface="Arial"/>
                  <a:sym typeface="Arial"/>
                </a:endParaRPr>
              </a:p>
            </p:txBody>
          </p:sp>
          <p:sp>
            <p:nvSpPr>
              <p:cNvPr id="1119" name="Google Shape;1119;p8"/>
              <p:cNvSpPr txBox="1"/>
              <p:nvPr/>
            </p:nvSpPr>
            <p:spPr>
              <a:xfrm>
                <a:off x="8668901" y="1607783"/>
                <a:ext cx="301686"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7</a:t>
                </a:r>
                <a:endParaRPr sz="1000" b="0" i="0" u="none" strike="noStrike" cap="none">
                  <a:solidFill>
                    <a:srgbClr val="000000"/>
                  </a:solidFill>
                  <a:latin typeface="Arial"/>
                  <a:ea typeface="Arial"/>
                  <a:cs typeface="Arial"/>
                  <a:sym typeface="Arial"/>
                </a:endParaRPr>
              </a:p>
            </p:txBody>
          </p:sp>
          <p:grpSp>
            <p:nvGrpSpPr>
              <p:cNvPr id="1120" name="Google Shape;1120;p8"/>
              <p:cNvGrpSpPr/>
              <p:nvPr/>
            </p:nvGrpSpPr>
            <p:grpSpPr>
              <a:xfrm>
                <a:off x="9111713" y="1067803"/>
                <a:ext cx="703900" cy="909269"/>
                <a:chOff x="8756494" y="1066791"/>
                <a:chExt cx="703900" cy="909269"/>
              </a:xfrm>
            </p:grpSpPr>
            <p:pic>
              <p:nvPicPr>
                <p:cNvPr id="1121" name="Google Shape;1121;p8" descr="User with solid fill"/>
                <p:cNvPicPr preferRelativeResize="0"/>
                <p:nvPr/>
              </p:nvPicPr>
              <p:blipFill rotWithShape="1">
                <a:blip r:embed="rId4">
                  <a:alphaModFix/>
                </a:blip>
                <a:srcRect/>
                <a:stretch/>
              </p:blipFill>
              <p:spPr>
                <a:xfrm>
                  <a:off x="8756494" y="1066791"/>
                  <a:ext cx="702733" cy="702733"/>
                </a:xfrm>
                <a:prstGeom prst="rect">
                  <a:avLst/>
                </a:prstGeom>
                <a:noFill/>
                <a:ln>
                  <a:noFill/>
                </a:ln>
              </p:spPr>
            </p:pic>
            <p:sp>
              <p:nvSpPr>
                <p:cNvPr id="1122" name="Google Shape;1122;p8"/>
                <p:cNvSpPr txBox="1"/>
                <p:nvPr/>
              </p:nvSpPr>
              <p:spPr>
                <a:xfrm>
                  <a:off x="8898494" y="1606769"/>
                  <a:ext cx="5619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45</a:t>
                  </a:r>
                  <a:endParaRPr sz="1000" b="0" i="0" u="none" strike="noStrike" cap="none">
                    <a:solidFill>
                      <a:srgbClr val="000000"/>
                    </a:solidFill>
                    <a:latin typeface="Arial"/>
                    <a:ea typeface="Arial"/>
                    <a:cs typeface="Arial"/>
                    <a:sym typeface="Arial"/>
                  </a:endParaRPr>
                </a:p>
              </p:txBody>
            </p:sp>
          </p:grpSp>
          <p:sp>
            <p:nvSpPr>
              <p:cNvPr id="1123" name="Google Shape;1123;p8"/>
              <p:cNvSpPr txBox="1"/>
              <p:nvPr/>
            </p:nvSpPr>
            <p:spPr>
              <a:xfrm>
                <a:off x="9912836" y="1607881"/>
                <a:ext cx="5619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16</a:t>
                </a:r>
                <a:endParaRPr sz="1000" b="0" i="0" u="none" strike="noStrike" cap="none">
                  <a:solidFill>
                    <a:srgbClr val="000000"/>
                  </a:solidFill>
                  <a:latin typeface="Arial"/>
                  <a:ea typeface="Arial"/>
                  <a:cs typeface="Arial"/>
                  <a:sym typeface="Arial"/>
                </a:endParaRPr>
              </a:p>
            </p:txBody>
          </p:sp>
          <p:sp>
            <p:nvSpPr>
              <p:cNvPr id="1124" name="Google Shape;1124;p8"/>
              <p:cNvSpPr txBox="1"/>
              <p:nvPr/>
            </p:nvSpPr>
            <p:spPr>
              <a:xfrm>
                <a:off x="10557619" y="1614806"/>
                <a:ext cx="5619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33</a:t>
                </a:r>
                <a:endParaRPr sz="1000" b="0" i="0" u="none" strike="noStrike" cap="none">
                  <a:solidFill>
                    <a:srgbClr val="000000"/>
                  </a:solidFill>
                  <a:latin typeface="Arial"/>
                  <a:ea typeface="Arial"/>
                  <a:cs typeface="Arial"/>
                  <a:sym typeface="Arial"/>
                </a:endParaRPr>
              </a:p>
            </p:txBody>
          </p:sp>
        </p:grpSp>
      </p:grpSp>
      <p:grpSp>
        <p:nvGrpSpPr>
          <p:cNvPr id="1125" name="Google Shape;1125;p8"/>
          <p:cNvGrpSpPr/>
          <p:nvPr/>
        </p:nvGrpSpPr>
        <p:grpSpPr>
          <a:xfrm>
            <a:off x="956259" y="2848303"/>
            <a:ext cx="10887744" cy="2126435"/>
            <a:chOff x="1068469" y="2725935"/>
            <a:chExt cx="10887744" cy="2126435"/>
          </a:xfrm>
        </p:grpSpPr>
        <p:sp>
          <p:nvSpPr>
            <p:cNvPr id="1126" name="Google Shape;1126;p8"/>
            <p:cNvSpPr/>
            <p:nvPr/>
          </p:nvSpPr>
          <p:spPr>
            <a:xfrm>
              <a:off x="8096009" y="2766845"/>
              <a:ext cx="3860204" cy="2085525"/>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a:solidFill>
                  <a:schemeClr val="lt1"/>
                </a:solidFill>
                <a:latin typeface="Arial"/>
                <a:ea typeface="Arial"/>
                <a:cs typeface="Arial"/>
                <a:sym typeface="Arial"/>
              </a:endParaRPr>
            </a:p>
          </p:txBody>
        </p:sp>
        <p:sp>
          <p:nvSpPr>
            <p:cNvPr id="1127" name="Google Shape;1127;p8"/>
            <p:cNvSpPr/>
            <p:nvPr/>
          </p:nvSpPr>
          <p:spPr>
            <a:xfrm>
              <a:off x="4571344" y="2745410"/>
              <a:ext cx="3205153" cy="2073285"/>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a:solidFill>
                  <a:schemeClr val="lt1"/>
                </a:solidFill>
                <a:latin typeface="Arial"/>
                <a:ea typeface="Arial"/>
                <a:cs typeface="Arial"/>
                <a:sym typeface="Arial"/>
              </a:endParaRPr>
            </a:p>
          </p:txBody>
        </p:sp>
        <p:sp>
          <p:nvSpPr>
            <p:cNvPr id="1128" name="Google Shape;1128;p8"/>
            <p:cNvSpPr/>
            <p:nvPr/>
          </p:nvSpPr>
          <p:spPr>
            <a:xfrm>
              <a:off x="1068469" y="2738731"/>
              <a:ext cx="3205153" cy="2072354"/>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a:solidFill>
                  <a:schemeClr val="lt1"/>
                </a:solidFill>
                <a:latin typeface="Arial"/>
                <a:ea typeface="Arial"/>
                <a:cs typeface="Arial"/>
                <a:sym typeface="Arial"/>
              </a:endParaRPr>
            </a:p>
          </p:txBody>
        </p:sp>
        <p:sp>
          <p:nvSpPr>
            <p:cNvPr id="1129" name="Google Shape;1129;p8"/>
            <p:cNvSpPr txBox="1"/>
            <p:nvPr/>
          </p:nvSpPr>
          <p:spPr>
            <a:xfrm>
              <a:off x="1300762" y="2753863"/>
              <a:ext cx="2918331" cy="7232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b="1">
                  <a:solidFill>
                    <a:srgbClr val="5F6163"/>
                  </a:solidFill>
                  <a:latin typeface="Arial"/>
                  <a:ea typeface="Arial"/>
                  <a:cs typeface="Arial"/>
                  <a:sym typeface="Arial"/>
                </a:defRPr>
              </a:pPr>
              <a:r>
                <a:rPr dirty="0"/>
                <a:t>Situation A : </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defRPr>
                  <a:latin typeface="Arial"/>
                  <a:ea typeface="Arial"/>
                  <a:cs typeface="Arial"/>
                  <a:sym typeface="Arial"/>
                </a:defRPr>
              </a:pPr>
              <a:r>
                <a:rPr sz="1050" b="1" dirty="0" err="1">
                  <a:solidFill>
                    <a:srgbClr val="5F6163"/>
                  </a:solidFill>
                </a:rPr>
                <a:t>Économie</a:t>
              </a:r>
              <a:r>
                <a:rPr sz="1050" b="1" dirty="0">
                  <a:solidFill>
                    <a:srgbClr val="5F6163"/>
                  </a:solidFill>
                </a:rPr>
                <a:t> sur les tests de diagnostic</a:t>
              </a:r>
              <a:br>
                <a:rPr lang="en-GB" sz="1100" b="1" i="0" u="none" strike="noStrike" cap="none" dirty="0">
                  <a:solidFill>
                    <a:schemeClr val="dk1"/>
                  </a:solidFill>
                  <a:latin typeface="Arial"/>
                  <a:ea typeface="Arial"/>
                  <a:cs typeface="Arial"/>
                  <a:sym typeface="Arial"/>
                </a:rPr>
              </a:br>
              <a:r>
                <a:rPr sz="1100" dirty="0">
                  <a:solidFill>
                    <a:schemeClr val="dk1"/>
                  </a:solidFill>
                </a:rPr>
                <a:t>Le score </a:t>
              </a:r>
              <a:r>
                <a:rPr sz="1100" dirty="0" err="1">
                  <a:solidFill>
                    <a:schemeClr val="dk1"/>
                  </a:solidFill>
                </a:rPr>
                <a:t>seuil</a:t>
              </a:r>
              <a:r>
                <a:rPr sz="1100" dirty="0">
                  <a:solidFill>
                    <a:schemeClr val="dk1"/>
                  </a:solidFill>
                </a:rPr>
                <a:t> </a:t>
              </a:r>
              <a:r>
                <a:rPr sz="1100" dirty="0" err="1">
                  <a:solidFill>
                    <a:schemeClr val="dk1"/>
                  </a:solidFill>
                </a:rPr>
                <a:t>est</a:t>
              </a:r>
              <a:r>
                <a:rPr sz="1100" dirty="0">
                  <a:solidFill>
                    <a:schemeClr val="dk1"/>
                  </a:solidFill>
                </a:rPr>
                <a:t> 75.</a:t>
              </a:r>
              <a:endParaRPr sz="1000" b="0" i="0" u="none" strike="noStrike" cap="none" dirty="0">
                <a:solidFill>
                  <a:srgbClr val="000000"/>
                </a:solidFill>
                <a:latin typeface="Arial"/>
                <a:ea typeface="Arial"/>
                <a:cs typeface="Arial"/>
                <a:sym typeface="Arial"/>
              </a:endParaRPr>
            </a:p>
          </p:txBody>
        </p:sp>
        <p:sp>
          <p:nvSpPr>
            <p:cNvPr id="1130" name="Google Shape;1130;p8"/>
            <p:cNvSpPr txBox="1"/>
            <p:nvPr/>
          </p:nvSpPr>
          <p:spPr>
            <a:xfrm>
              <a:off x="4760150" y="2740638"/>
              <a:ext cx="2823258" cy="8694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b="1">
                  <a:solidFill>
                    <a:srgbClr val="08884D"/>
                  </a:solidFill>
                  <a:latin typeface="Arial"/>
                  <a:ea typeface="Arial"/>
                  <a:cs typeface="Arial"/>
                  <a:sym typeface="Arial"/>
                </a:defRPr>
              </a:pPr>
              <a:r>
                <a:t>Situation B : </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defRPr>
                  <a:latin typeface="Arial"/>
                  <a:ea typeface="Arial"/>
                  <a:cs typeface="Arial"/>
                  <a:sym typeface="Arial"/>
                </a:defRPr>
              </a:pPr>
              <a:r>
                <a:rPr sz="1050" b="1">
                  <a:solidFill>
                    <a:srgbClr val="08884D"/>
                  </a:solidFill>
                </a:rPr>
                <a:t>Optimiser la sensibilité avec des contraintes de ressources</a:t>
              </a:r>
              <a:r>
                <a:rPr sz="1050" b="1">
                  <a:solidFill>
                    <a:schemeClr val="accent5"/>
                  </a:solidFill>
                </a:rPr>
                <a:t> </a:t>
              </a:r>
              <a:r>
                <a:rPr sz="1100">
                  <a:solidFill>
                    <a:schemeClr val="dk1"/>
                  </a:solidFill>
                </a:rPr>
                <a:t>Le score seuil est 50.</a:t>
              </a:r>
              <a:endParaRPr sz="1000" b="0" i="0" u="none" strike="noStrike" cap="none">
                <a:solidFill>
                  <a:srgbClr val="000000"/>
                </a:solidFill>
                <a:latin typeface="Arial"/>
                <a:ea typeface="Arial"/>
                <a:cs typeface="Arial"/>
                <a:sym typeface="Arial"/>
              </a:endParaRPr>
            </a:p>
          </p:txBody>
        </p:sp>
        <p:sp>
          <p:nvSpPr>
            <p:cNvPr id="1131" name="Google Shape;1131;p8"/>
            <p:cNvSpPr txBox="1"/>
            <p:nvPr/>
          </p:nvSpPr>
          <p:spPr>
            <a:xfrm>
              <a:off x="8326813" y="2725935"/>
              <a:ext cx="3079355"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b="1">
                  <a:solidFill>
                    <a:srgbClr val="DDA200"/>
                  </a:solidFill>
                  <a:latin typeface="Arial"/>
                  <a:ea typeface="Arial"/>
                  <a:cs typeface="Arial"/>
                  <a:sym typeface="Arial"/>
                </a:defRPr>
              </a:pPr>
              <a:r>
                <a:t>Situation C : </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defRPr>
                  <a:latin typeface="Arial"/>
                  <a:ea typeface="Arial"/>
                  <a:cs typeface="Arial"/>
                  <a:sym typeface="Arial"/>
                </a:defRPr>
              </a:pPr>
              <a:r>
                <a:rPr sz="1050" b="1">
                  <a:solidFill>
                    <a:srgbClr val="DDA200"/>
                  </a:solidFill>
                </a:rPr>
                <a:t>Aucune limite sur les ressources de test </a:t>
              </a:r>
              <a:r>
                <a:rPr sz="1100">
                  <a:solidFill>
                    <a:schemeClr val="dk1"/>
                  </a:solidFill>
                </a:rPr>
                <a:t>Le score seuil est de 35.</a:t>
              </a:r>
              <a:endParaRPr sz="1000" b="0" i="0" u="none" strike="noStrike" cap="none">
                <a:solidFill>
                  <a:srgbClr val="000000"/>
                </a:solidFill>
                <a:latin typeface="Arial"/>
                <a:ea typeface="Arial"/>
                <a:cs typeface="Arial"/>
                <a:sym typeface="Arial"/>
              </a:endParaRPr>
            </a:p>
          </p:txBody>
        </p:sp>
        <p:grpSp>
          <p:nvGrpSpPr>
            <p:cNvPr id="1132" name="Google Shape;1132;p8"/>
            <p:cNvGrpSpPr/>
            <p:nvPr/>
          </p:nvGrpSpPr>
          <p:grpSpPr>
            <a:xfrm>
              <a:off x="2271872" y="3649140"/>
              <a:ext cx="702733" cy="931183"/>
              <a:chOff x="4357613" y="1105361"/>
              <a:chExt cx="702733" cy="931183"/>
            </a:xfrm>
          </p:grpSpPr>
          <p:pic>
            <p:nvPicPr>
              <p:cNvPr id="1133" name="Google Shape;1133;p8" descr="User with solid fill"/>
              <p:cNvPicPr preferRelativeResize="0"/>
              <p:nvPr/>
            </p:nvPicPr>
            <p:blipFill rotWithShape="1">
              <a:blip r:embed="rId3">
                <a:alphaModFix/>
              </a:blip>
              <a:srcRect/>
              <a:stretch/>
            </p:blipFill>
            <p:spPr>
              <a:xfrm>
                <a:off x="4357613" y="1105361"/>
                <a:ext cx="702733" cy="702733"/>
              </a:xfrm>
              <a:prstGeom prst="rect">
                <a:avLst/>
              </a:prstGeom>
              <a:noFill/>
              <a:ln>
                <a:noFill/>
              </a:ln>
            </p:spPr>
          </p:pic>
          <p:sp>
            <p:nvSpPr>
              <p:cNvPr id="1134" name="Google Shape;1134;p8"/>
              <p:cNvSpPr txBox="1"/>
              <p:nvPr/>
            </p:nvSpPr>
            <p:spPr>
              <a:xfrm>
                <a:off x="4501327" y="1667253"/>
                <a:ext cx="5223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86</a:t>
                </a:r>
                <a:endParaRPr sz="1000" b="0" i="0" u="none" strike="noStrike" cap="none">
                  <a:solidFill>
                    <a:srgbClr val="000000"/>
                  </a:solidFill>
                  <a:latin typeface="Arial"/>
                  <a:ea typeface="Arial"/>
                  <a:cs typeface="Arial"/>
                  <a:sym typeface="Arial"/>
                </a:endParaRPr>
              </a:p>
            </p:txBody>
          </p:sp>
        </p:grpSp>
        <p:grpSp>
          <p:nvGrpSpPr>
            <p:cNvPr id="1135" name="Google Shape;1135;p8"/>
            <p:cNvGrpSpPr/>
            <p:nvPr/>
          </p:nvGrpSpPr>
          <p:grpSpPr>
            <a:xfrm>
              <a:off x="5224873" y="3767592"/>
              <a:ext cx="1749956" cy="992481"/>
              <a:chOff x="4741317" y="3760259"/>
              <a:chExt cx="1749956" cy="992481"/>
            </a:xfrm>
          </p:grpSpPr>
          <p:grpSp>
            <p:nvGrpSpPr>
              <p:cNvPr id="1136" name="Google Shape;1136;p8"/>
              <p:cNvGrpSpPr/>
              <p:nvPr/>
            </p:nvGrpSpPr>
            <p:grpSpPr>
              <a:xfrm>
                <a:off x="5788540" y="3760259"/>
                <a:ext cx="702733" cy="983481"/>
                <a:chOff x="4250904" y="1066798"/>
                <a:chExt cx="702733" cy="983481"/>
              </a:xfrm>
            </p:grpSpPr>
            <p:pic>
              <p:nvPicPr>
                <p:cNvPr id="1137" name="Google Shape;1137;p8" descr="User with solid fill"/>
                <p:cNvPicPr preferRelativeResize="0"/>
                <p:nvPr/>
              </p:nvPicPr>
              <p:blipFill rotWithShape="1">
                <a:blip r:embed="rId3">
                  <a:alphaModFix/>
                </a:blip>
                <a:srcRect/>
                <a:stretch/>
              </p:blipFill>
              <p:spPr>
                <a:xfrm>
                  <a:off x="4250904" y="1066798"/>
                  <a:ext cx="702733" cy="702733"/>
                </a:xfrm>
                <a:prstGeom prst="rect">
                  <a:avLst/>
                </a:prstGeom>
                <a:noFill/>
                <a:ln>
                  <a:noFill/>
                </a:ln>
              </p:spPr>
            </p:pic>
            <p:sp>
              <p:nvSpPr>
                <p:cNvPr id="1138" name="Google Shape;1138;p8"/>
                <p:cNvSpPr txBox="1"/>
                <p:nvPr/>
              </p:nvSpPr>
              <p:spPr>
                <a:xfrm>
                  <a:off x="4393543" y="1680988"/>
                  <a:ext cx="4827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86</a:t>
                  </a:r>
                  <a:endParaRPr sz="1000" b="0" i="0" u="none" strike="noStrike" cap="none">
                    <a:solidFill>
                      <a:srgbClr val="000000"/>
                    </a:solidFill>
                    <a:latin typeface="Arial"/>
                    <a:ea typeface="Arial"/>
                    <a:cs typeface="Arial"/>
                    <a:sym typeface="Arial"/>
                  </a:endParaRPr>
                </a:p>
              </p:txBody>
            </p:sp>
          </p:grpSp>
          <p:grpSp>
            <p:nvGrpSpPr>
              <p:cNvPr id="1139" name="Google Shape;1139;p8"/>
              <p:cNvGrpSpPr/>
              <p:nvPr/>
            </p:nvGrpSpPr>
            <p:grpSpPr>
              <a:xfrm>
                <a:off x="5253918" y="3760259"/>
                <a:ext cx="702733" cy="985006"/>
                <a:chOff x="5645310" y="1066799"/>
                <a:chExt cx="702733" cy="985006"/>
              </a:xfrm>
            </p:grpSpPr>
            <p:pic>
              <p:nvPicPr>
                <p:cNvPr id="1140" name="Google Shape;1140;p8" descr="User with solid fill"/>
                <p:cNvPicPr preferRelativeResize="0"/>
                <p:nvPr/>
              </p:nvPicPr>
              <p:blipFill rotWithShape="1">
                <a:blip r:embed="rId3">
                  <a:alphaModFix/>
                </a:blip>
                <a:srcRect/>
                <a:stretch/>
              </p:blipFill>
              <p:spPr>
                <a:xfrm>
                  <a:off x="5645310" y="1066799"/>
                  <a:ext cx="702733" cy="702733"/>
                </a:xfrm>
                <a:prstGeom prst="rect">
                  <a:avLst/>
                </a:prstGeom>
                <a:noFill/>
                <a:ln>
                  <a:noFill/>
                </a:ln>
              </p:spPr>
            </p:pic>
            <p:sp>
              <p:nvSpPr>
                <p:cNvPr id="1141" name="Google Shape;1141;p8"/>
                <p:cNvSpPr txBox="1"/>
                <p:nvPr/>
              </p:nvSpPr>
              <p:spPr>
                <a:xfrm>
                  <a:off x="5783822" y="1682514"/>
                  <a:ext cx="4827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51</a:t>
                  </a:r>
                  <a:endParaRPr sz="1000" b="0" i="0" u="none" strike="noStrike" cap="none">
                    <a:solidFill>
                      <a:srgbClr val="000000"/>
                    </a:solidFill>
                    <a:latin typeface="Arial"/>
                    <a:ea typeface="Arial"/>
                    <a:cs typeface="Arial"/>
                    <a:sym typeface="Arial"/>
                  </a:endParaRPr>
                </a:p>
              </p:txBody>
            </p:sp>
          </p:grpSp>
          <p:grpSp>
            <p:nvGrpSpPr>
              <p:cNvPr id="1142" name="Google Shape;1142;p8"/>
              <p:cNvGrpSpPr/>
              <p:nvPr/>
            </p:nvGrpSpPr>
            <p:grpSpPr>
              <a:xfrm>
                <a:off x="4741317" y="3760259"/>
                <a:ext cx="702733" cy="992481"/>
                <a:chOff x="6877228" y="1066793"/>
                <a:chExt cx="702733" cy="992481"/>
              </a:xfrm>
            </p:grpSpPr>
            <p:pic>
              <p:nvPicPr>
                <p:cNvPr id="1143" name="Google Shape;1143;p8" descr="User with solid fill"/>
                <p:cNvPicPr preferRelativeResize="0"/>
                <p:nvPr/>
              </p:nvPicPr>
              <p:blipFill rotWithShape="1">
                <a:blip r:embed="rId4">
                  <a:alphaModFix/>
                </a:blip>
                <a:srcRect/>
                <a:stretch/>
              </p:blipFill>
              <p:spPr>
                <a:xfrm>
                  <a:off x="6877228" y="1066793"/>
                  <a:ext cx="702733" cy="702733"/>
                </a:xfrm>
                <a:prstGeom prst="rect">
                  <a:avLst/>
                </a:prstGeom>
                <a:noFill/>
                <a:ln>
                  <a:noFill/>
                </a:ln>
              </p:spPr>
            </p:pic>
            <p:sp>
              <p:nvSpPr>
                <p:cNvPr id="1144" name="Google Shape;1144;p8"/>
                <p:cNvSpPr txBox="1"/>
                <p:nvPr/>
              </p:nvSpPr>
              <p:spPr>
                <a:xfrm>
                  <a:off x="6959887" y="1689983"/>
                  <a:ext cx="5223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51</a:t>
                  </a:r>
                  <a:endParaRPr sz="1000" b="0" i="0" u="none" strike="noStrike" cap="none">
                    <a:solidFill>
                      <a:srgbClr val="000000"/>
                    </a:solidFill>
                    <a:latin typeface="Arial"/>
                    <a:ea typeface="Arial"/>
                    <a:cs typeface="Arial"/>
                    <a:sym typeface="Arial"/>
                  </a:endParaRPr>
                </a:p>
              </p:txBody>
            </p:sp>
          </p:grpSp>
        </p:grpSp>
        <p:grpSp>
          <p:nvGrpSpPr>
            <p:cNvPr id="1145" name="Google Shape;1145;p8"/>
            <p:cNvGrpSpPr/>
            <p:nvPr/>
          </p:nvGrpSpPr>
          <p:grpSpPr>
            <a:xfrm>
              <a:off x="8082514" y="3668046"/>
              <a:ext cx="3857757" cy="1029277"/>
              <a:chOff x="8082514" y="3383236"/>
              <a:chExt cx="3857757" cy="1029277"/>
            </a:xfrm>
          </p:grpSpPr>
          <p:grpSp>
            <p:nvGrpSpPr>
              <p:cNvPr id="1146" name="Google Shape;1146;p8"/>
              <p:cNvGrpSpPr/>
              <p:nvPr/>
            </p:nvGrpSpPr>
            <p:grpSpPr>
              <a:xfrm>
                <a:off x="10703435" y="3383236"/>
                <a:ext cx="702733" cy="1007102"/>
                <a:chOff x="5645310" y="939384"/>
                <a:chExt cx="702733" cy="1007102"/>
              </a:xfrm>
            </p:grpSpPr>
            <p:pic>
              <p:nvPicPr>
                <p:cNvPr id="1147" name="Google Shape;1147;p8" descr="User with solid fill"/>
                <p:cNvPicPr preferRelativeResize="0"/>
                <p:nvPr/>
              </p:nvPicPr>
              <p:blipFill rotWithShape="1">
                <a:blip r:embed="rId3">
                  <a:alphaModFix/>
                </a:blip>
                <a:srcRect/>
                <a:stretch/>
              </p:blipFill>
              <p:spPr>
                <a:xfrm>
                  <a:off x="5645310" y="939384"/>
                  <a:ext cx="702733" cy="702733"/>
                </a:xfrm>
                <a:prstGeom prst="rect">
                  <a:avLst/>
                </a:prstGeom>
                <a:noFill/>
                <a:ln>
                  <a:noFill/>
                </a:ln>
              </p:spPr>
            </p:pic>
            <p:sp>
              <p:nvSpPr>
                <p:cNvPr id="1148" name="Google Shape;1148;p8"/>
                <p:cNvSpPr txBox="1"/>
                <p:nvPr/>
              </p:nvSpPr>
              <p:spPr>
                <a:xfrm>
                  <a:off x="5787339" y="1577195"/>
                  <a:ext cx="5553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51</a:t>
                  </a:r>
                  <a:endParaRPr sz="1000" b="0" i="0" u="none" strike="noStrike" cap="none">
                    <a:solidFill>
                      <a:srgbClr val="000000"/>
                    </a:solidFill>
                    <a:latin typeface="Arial"/>
                    <a:ea typeface="Arial"/>
                    <a:cs typeface="Arial"/>
                    <a:sym typeface="Arial"/>
                  </a:endParaRPr>
                </a:p>
              </p:txBody>
            </p:sp>
          </p:grpSp>
          <p:grpSp>
            <p:nvGrpSpPr>
              <p:cNvPr id="1149" name="Google Shape;1149;p8"/>
              <p:cNvGrpSpPr/>
              <p:nvPr/>
            </p:nvGrpSpPr>
            <p:grpSpPr>
              <a:xfrm>
                <a:off x="9645186" y="3390659"/>
                <a:ext cx="702733" cy="1007229"/>
                <a:chOff x="4272632" y="2875037"/>
                <a:chExt cx="702733" cy="1007229"/>
              </a:xfrm>
            </p:grpSpPr>
            <p:pic>
              <p:nvPicPr>
                <p:cNvPr id="1150" name="Google Shape;1150;p8" descr="User with solid fill"/>
                <p:cNvPicPr preferRelativeResize="0"/>
                <p:nvPr/>
              </p:nvPicPr>
              <p:blipFill rotWithShape="1">
                <a:blip r:embed="rId3">
                  <a:alphaModFix/>
                </a:blip>
                <a:srcRect/>
                <a:stretch/>
              </p:blipFill>
              <p:spPr>
                <a:xfrm>
                  <a:off x="4272632" y="2875037"/>
                  <a:ext cx="702733" cy="702733"/>
                </a:xfrm>
                <a:prstGeom prst="rect">
                  <a:avLst/>
                </a:prstGeom>
                <a:noFill/>
                <a:ln>
                  <a:noFill/>
                </a:ln>
              </p:spPr>
            </p:pic>
            <p:sp>
              <p:nvSpPr>
                <p:cNvPr id="1151" name="Google Shape;1151;p8"/>
                <p:cNvSpPr txBox="1"/>
                <p:nvPr/>
              </p:nvSpPr>
              <p:spPr>
                <a:xfrm>
                  <a:off x="4412183" y="3512975"/>
                  <a:ext cx="5223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49</a:t>
                  </a:r>
                  <a:endParaRPr sz="1000" b="0" i="0" u="none" strike="noStrike" cap="none">
                    <a:solidFill>
                      <a:srgbClr val="000000"/>
                    </a:solidFill>
                    <a:latin typeface="Arial"/>
                    <a:ea typeface="Arial"/>
                    <a:cs typeface="Arial"/>
                    <a:sym typeface="Arial"/>
                  </a:endParaRPr>
                </a:p>
              </p:txBody>
            </p:sp>
          </p:grpSp>
          <p:grpSp>
            <p:nvGrpSpPr>
              <p:cNvPr id="1152" name="Google Shape;1152;p8"/>
              <p:cNvGrpSpPr/>
              <p:nvPr/>
            </p:nvGrpSpPr>
            <p:grpSpPr>
              <a:xfrm>
                <a:off x="11237538" y="3384189"/>
                <a:ext cx="702733" cy="1008199"/>
                <a:chOff x="4250904" y="939383"/>
                <a:chExt cx="702733" cy="1008199"/>
              </a:xfrm>
            </p:grpSpPr>
            <p:pic>
              <p:nvPicPr>
                <p:cNvPr id="1153" name="Google Shape;1153;p8" descr="User with solid fill"/>
                <p:cNvPicPr preferRelativeResize="0"/>
                <p:nvPr/>
              </p:nvPicPr>
              <p:blipFill rotWithShape="1">
                <a:blip r:embed="rId3">
                  <a:alphaModFix/>
                </a:blip>
                <a:srcRect/>
                <a:stretch/>
              </p:blipFill>
              <p:spPr>
                <a:xfrm>
                  <a:off x="4250904" y="939383"/>
                  <a:ext cx="702733" cy="702733"/>
                </a:xfrm>
                <a:prstGeom prst="rect">
                  <a:avLst/>
                </a:prstGeom>
                <a:noFill/>
                <a:ln>
                  <a:noFill/>
                </a:ln>
              </p:spPr>
            </p:pic>
            <p:sp>
              <p:nvSpPr>
                <p:cNvPr id="1154" name="Google Shape;1154;p8"/>
                <p:cNvSpPr txBox="1"/>
                <p:nvPr/>
              </p:nvSpPr>
              <p:spPr>
                <a:xfrm>
                  <a:off x="4389050" y="1578291"/>
                  <a:ext cx="4827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86</a:t>
                  </a:r>
                  <a:endParaRPr sz="1000" b="0" i="0" u="none" strike="noStrike" cap="none">
                    <a:solidFill>
                      <a:srgbClr val="000000"/>
                    </a:solidFill>
                    <a:latin typeface="Arial"/>
                    <a:ea typeface="Arial"/>
                    <a:cs typeface="Arial"/>
                    <a:sym typeface="Arial"/>
                  </a:endParaRPr>
                </a:p>
              </p:txBody>
            </p:sp>
          </p:grpSp>
          <p:grpSp>
            <p:nvGrpSpPr>
              <p:cNvPr id="1155" name="Google Shape;1155;p8"/>
              <p:cNvGrpSpPr/>
              <p:nvPr/>
            </p:nvGrpSpPr>
            <p:grpSpPr>
              <a:xfrm>
                <a:off x="10176827" y="3387475"/>
                <a:ext cx="702779" cy="1005363"/>
                <a:chOff x="6877228" y="939378"/>
                <a:chExt cx="702779" cy="1005363"/>
              </a:xfrm>
            </p:grpSpPr>
            <p:pic>
              <p:nvPicPr>
                <p:cNvPr id="1156" name="Google Shape;1156;p8" descr="User with solid fill"/>
                <p:cNvPicPr preferRelativeResize="0"/>
                <p:nvPr/>
              </p:nvPicPr>
              <p:blipFill rotWithShape="1">
                <a:blip r:embed="rId4">
                  <a:alphaModFix/>
                </a:blip>
                <a:srcRect/>
                <a:stretch/>
              </p:blipFill>
              <p:spPr>
                <a:xfrm>
                  <a:off x="6877228" y="939378"/>
                  <a:ext cx="702733" cy="702733"/>
                </a:xfrm>
                <a:prstGeom prst="rect">
                  <a:avLst/>
                </a:prstGeom>
                <a:noFill/>
                <a:ln>
                  <a:noFill/>
                </a:ln>
              </p:spPr>
            </p:pic>
            <p:sp>
              <p:nvSpPr>
                <p:cNvPr id="1157" name="Google Shape;1157;p8"/>
                <p:cNvSpPr txBox="1"/>
                <p:nvPr/>
              </p:nvSpPr>
              <p:spPr>
                <a:xfrm>
                  <a:off x="7024707" y="1575450"/>
                  <a:ext cx="5553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51</a:t>
                  </a:r>
                  <a:endParaRPr sz="1000" b="0" i="0" u="none" strike="noStrike" cap="none">
                    <a:solidFill>
                      <a:srgbClr val="000000"/>
                    </a:solidFill>
                    <a:latin typeface="Arial"/>
                    <a:ea typeface="Arial"/>
                    <a:cs typeface="Arial"/>
                    <a:sym typeface="Arial"/>
                  </a:endParaRPr>
                </a:p>
              </p:txBody>
            </p:sp>
          </p:grpSp>
          <p:grpSp>
            <p:nvGrpSpPr>
              <p:cNvPr id="1158" name="Google Shape;1158;p8"/>
              <p:cNvGrpSpPr/>
              <p:nvPr/>
            </p:nvGrpSpPr>
            <p:grpSpPr>
              <a:xfrm>
                <a:off x="8082514" y="3403229"/>
                <a:ext cx="702733" cy="1009284"/>
                <a:chOff x="9775480" y="3694240"/>
                <a:chExt cx="702733" cy="1009284"/>
              </a:xfrm>
            </p:grpSpPr>
            <p:pic>
              <p:nvPicPr>
                <p:cNvPr id="1159" name="Google Shape;1159;p8" descr="User with solid fill"/>
                <p:cNvPicPr preferRelativeResize="0"/>
                <p:nvPr/>
              </p:nvPicPr>
              <p:blipFill rotWithShape="1">
                <a:blip r:embed="rId4">
                  <a:alphaModFix/>
                </a:blip>
                <a:srcRect/>
                <a:stretch/>
              </p:blipFill>
              <p:spPr>
                <a:xfrm>
                  <a:off x="9775480" y="3694240"/>
                  <a:ext cx="702733" cy="702733"/>
                </a:xfrm>
                <a:prstGeom prst="rect">
                  <a:avLst/>
                </a:prstGeom>
                <a:noFill/>
                <a:ln>
                  <a:noFill/>
                </a:ln>
              </p:spPr>
            </p:pic>
            <p:sp>
              <p:nvSpPr>
                <p:cNvPr id="1160" name="Google Shape;1160;p8"/>
                <p:cNvSpPr txBox="1"/>
                <p:nvPr/>
              </p:nvSpPr>
              <p:spPr>
                <a:xfrm>
                  <a:off x="9907477" y="4334233"/>
                  <a:ext cx="4827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37</a:t>
                  </a:r>
                  <a:endParaRPr sz="1000" b="0" i="0" u="none" strike="noStrike" cap="none">
                    <a:solidFill>
                      <a:srgbClr val="000000"/>
                    </a:solidFill>
                    <a:latin typeface="Arial"/>
                    <a:ea typeface="Arial"/>
                    <a:cs typeface="Arial"/>
                    <a:sym typeface="Arial"/>
                  </a:endParaRPr>
                </a:p>
              </p:txBody>
            </p:sp>
          </p:grpSp>
          <p:grpSp>
            <p:nvGrpSpPr>
              <p:cNvPr id="1161" name="Google Shape;1161;p8"/>
              <p:cNvGrpSpPr/>
              <p:nvPr/>
            </p:nvGrpSpPr>
            <p:grpSpPr>
              <a:xfrm>
                <a:off x="9125535" y="3398691"/>
                <a:ext cx="702733" cy="1007272"/>
                <a:chOff x="8756494" y="939376"/>
                <a:chExt cx="702733" cy="1007272"/>
              </a:xfrm>
            </p:grpSpPr>
            <p:pic>
              <p:nvPicPr>
                <p:cNvPr id="1162" name="Google Shape;1162;p8" descr="User with solid fill"/>
                <p:cNvPicPr preferRelativeResize="0"/>
                <p:nvPr/>
              </p:nvPicPr>
              <p:blipFill rotWithShape="1">
                <a:blip r:embed="rId4">
                  <a:alphaModFix/>
                </a:blip>
                <a:srcRect/>
                <a:stretch/>
              </p:blipFill>
              <p:spPr>
                <a:xfrm>
                  <a:off x="8756494" y="939376"/>
                  <a:ext cx="702733" cy="702733"/>
                </a:xfrm>
                <a:prstGeom prst="rect">
                  <a:avLst/>
                </a:prstGeom>
                <a:noFill/>
                <a:ln>
                  <a:noFill/>
                </a:ln>
              </p:spPr>
            </p:pic>
            <p:sp>
              <p:nvSpPr>
                <p:cNvPr id="1163" name="Google Shape;1163;p8"/>
                <p:cNvSpPr txBox="1"/>
                <p:nvPr/>
              </p:nvSpPr>
              <p:spPr>
                <a:xfrm>
                  <a:off x="8883121" y="1577357"/>
                  <a:ext cx="5223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45</a:t>
                  </a:r>
                  <a:endParaRPr sz="1000" b="0" i="0" u="none" strike="noStrike" cap="none">
                    <a:solidFill>
                      <a:srgbClr val="000000"/>
                    </a:solidFill>
                    <a:latin typeface="Arial"/>
                    <a:ea typeface="Arial"/>
                    <a:cs typeface="Arial"/>
                    <a:sym typeface="Arial"/>
                  </a:endParaRPr>
                </a:p>
              </p:txBody>
            </p:sp>
          </p:grpSp>
          <p:pic>
            <p:nvPicPr>
              <p:cNvPr id="1164" name="Google Shape;1164;p8" descr="User with solid fill"/>
              <p:cNvPicPr preferRelativeResize="0"/>
              <p:nvPr/>
            </p:nvPicPr>
            <p:blipFill rotWithShape="1">
              <a:blip r:embed="rId4">
                <a:alphaModFix/>
              </a:blip>
              <a:srcRect/>
              <a:stretch/>
            </p:blipFill>
            <p:spPr>
              <a:xfrm>
                <a:off x="8605171" y="3397383"/>
                <a:ext cx="702733" cy="702733"/>
              </a:xfrm>
              <a:prstGeom prst="rect">
                <a:avLst/>
              </a:prstGeom>
              <a:noFill/>
              <a:ln>
                <a:noFill/>
              </a:ln>
            </p:spPr>
          </p:pic>
          <p:sp>
            <p:nvSpPr>
              <p:cNvPr id="1165" name="Google Shape;1165;p8"/>
              <p:cNvSpPr txBox="1"/>
              <p:nvPr/>
            </p:nvSpPr>
            <p:spPr>
              <a:xfrm>
                <a:off x="8740010" y="4033972"/>
                <a:ext cx="5223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t>39</a:t>
                </a:r>
                <a:endParaRPr sz="1000" b="0" i="0" u="none" strike="noStrike" cap="none">
                  <a:solidFill>
                    <a:srgbClr val="000000"/>
                  </a:solidFill>
                  <a:latin typeface="Arial"/>
                  <a:ea typeface="Arial"/>
                  <a:cs typeface="Arial"/>
                  <a:sym typeface="Arial"/>
                </a:endParaRPr>
              </a:p>
            </p:txBody>
          </p:sp>
        </p:grpSp>
      </p:grpSp>
      <p:sp>
        <p:nvSpPr>
          <p:cNvPr id="1166" name="Google Shape;1166;p8"/>
          <p:cNvSpPr txBox="1"/>
          <p:nvPr/>
        </p:nvSpPr>
        <p:spPr>
          <a:xfrm>
            <a:off x="2083366" y="2188032"/>
            <a:ext cx="8569467"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defRPr sz="2000" b="1">
                <a:solidFill>
                  <a:schemeClr val="dk1"/>
                </a:solidFill>
                <a:latin typeface="Arial"/>
                <a:ea typeface="Arial"/>
                <a:cs typeface="Arial"/>
                <a:sym typeface="Arial"/>
              </a:defRPr>
            </a:pPr>
            <a:r>
              <a:rPr sz="1800"/>
              <a:t>Population avec « Possibilité de tuberculose » selon la DAO</a:t>
            </a:r>
            <a:endParaRPr sz="1000" b="0" i="0" u="none" strike="noStrike" cap="none">
              <a:solidFill>
                <a:srgbClr val="000000"/>
              </a:solidFill>
              <a:latin typeface="Arial"/>
              <a:ea typeface="Arial"/>
              <a:cs typeface="Arial"/>
              <a:sym typeface="Arial"/>
            </a:endParaRPr>
          </a:p>
        </p:txBody>
      </p:sp>
      <p:sp>
        <p:nvSpPr>
          <p:cNvPr id="1167" name="Google Shape;1167;p8"/>
          <p:cNvSpPr txBox="1"/>
          <p:nvPr/>
        </p:nvSpPr>
        <p:spPr>
          <a:xfrm>
            <a:off x="1173175" y="5234900"/>
            <a:ext cx="28824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defRPr sz="1500">
                <a:solidFill>
                  <a:srgbClr val="202020"/>
                </a:solidFill>
                <a:latin typeface="Arial"/>
                <a:ea typeface="Arial"/>
                <a:cs typeface="Arial"/>
                <a:sym typeface="Arial"/>
              </a:defRPr>
            </a:pPr>
            <a:r>
              <a:rPr b="1"/>
              <a:t>Sensibilité = </a:t>
            </a:r>
            <a:r>
              <a:t>33 %</a:t>
            </a:r>
            <a:br>
              <a:rPr lang="en-GB" b="1" i="0" u="none" strike="noStrike" cap="none">
                <a:solidFill>
                  <a:srgbClr val="202020"/>
                </a:solidFill>
                <a:latin typeface="Arial"/>
                <a:ea typeface="Arial"/>
                <a:cs typeface="Arial"/>
                <a:sym typeface="Arial"/>
              </a:rPr>
            </a:br>
            <a:r>
              <a:rPr b="1"/>
              <a:t>Spécificité = </a:t>
            </a:r>
            <a:r>
              <a:t>100 %</a:t>
            </a:r>
            <a:endParaRPr b="1" i="0" u="none" strike="noStrike" cap="none">
              <a:solidFill>
                <a:srgbClr val="20202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defRPr sz="1500">
                <a:solidFill>
                  <a:srgbClr val="202020"/>
                </a:solidFill>
                <a:latin typeface="Arial"/>
                <a:ea typeface="Arial"/>
                <a:cs typeface="Arial"/>
                <a:sym typeface="Arial"/>
              </a:defRPr>
            </a:pPr>
            <a:r>
              <a:rPr b="1"/>
              <a:t>Nombre de tests de confirmation nécessaires = </a:t>
            </a:r>
            <a:r>
              <a:t>1</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defRPr sz="1500">
                <a:solidFill>
                  <a:srgbClr val="202020"/>
                </a:solidFill>
                <a:latin typeface="Arial"/>
                <a:ea typeface="Arial"/>
                <a:cs typeface="Arial"/>
                <a:sym typeface="Arial"/>
              </a:defRPr>
            </a:pPr>
            <a:r>
              <a:rPr b="1"/>
              <a:t>Nombre de cas manqués/non diagnostiqués = </a:t>
            </a:r>
            <a:r>
              <a:t>2</a:t>
            </a:r>
            <a:endParaRPr sz="800" b="0" i="0" u="none" strike="noStrike" cap="none">
              <a:solidFill>
                <a:srgbClr val="000000"/>
              </a:solidFill>
              <a:latin typeface="Arial"/>
              <a:ea typeface="Arial"/>
              <a:cs typeface="Arial"/>
              <a:sym typeface="Arial"/>
            </a:endParaRPr>
          </a:p>
        </p:txBody>
      </p:sp>
      <p:sp>
        <p:nvSpPr>
          <p:cNvPr id="1168" name="Google Shape;1168;p8"/>
          <p:cNvSpPr txBox="1"/>
          <p:nvPr/>
        </p:nvSpPr>
        <p:spPr>
          <a:xfrm>
            <a:off x="4670487" y="5234900"/>
            <a:ext cx="3205152"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defRPr sz="1500">
                <a:solidFill>
                  <a:srgbClr val="08884D"/>
                </a:solidFill>
                <a:latin typeface="Arial"/>
                <a:ea typeface="Arial"/>
                <a:cs typeface="Arial"/>
                <a:sym typeface="Arial"/>
              </a:defRPr>
            </a:pPr>
            <a:r>
              <a:rPr b="1" dirty="0" err="1"/>
              <a:t>Sensibilité</a:t>
            </a:r>
            <a:r>
              <a:rPr b="1" dirty="0"/>
              <a:t> = </a:t>
            </a:r>
            <a:r>
              <a:rPr dirty="0"/>
              <a:t>67 %</a:t>
            </a:r>
            <a:br>
              <a:rPr lang="en-GB" b="1" i="0" u="none" strike="noStrike" cap="none" dirty="0">
                <a:solidFill>
                  <a:srgbClr val="08884D"/>
                </a:solidFill>
                <a:latin typeface="Arial"/>
                <a:ea typeface="Arial"/>
                <a:cs typeface="Arial"/>
                <a:sym typeface="Arial"/>
              </a:rPr>
            </a:br>
            <a:r>
              <a:rPr b="1" dirty="0" err="1"/>
              <a:t>Spécificité</a:t>
            </a:r>
            <a:r>
              <a:rPr b="1" dirty="0"/>
              <a:t> = </a:t>
            </a:r>
            <a:r>
              <a:rPr dirty="0"/>
              <a:t>92 %</a:t>
            </a:r>
            <a:endParaRPr b="1" i="0" u="none" strike="noStrike" cap="none" dirty="0">
              <a:solidFill>
                <a:srgbClr val="08884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defRPr sz="1500">
                <a:solidFill>
                  <a:srgbClr val="08884D"/>
                </a:solidFill>
                <a:latin typeface="Arial"/>
                <a:ea typeface="Arial"/>
                <a:cs typeface="Arial"/>
                <a:sym typeface="Arial"/>
              </a:defRPr>
            </a:pPr>
            <a:r>
              <a:rPr b="1" dirty="0" err="1"/>
              <a:t>Nombre</a:t>
            </a:r>
            <a:r>
              <a:rPr b="1" dirty="0"/>
              <a:t> de tests de confirmation </a:t>
            </a:r>
            <a:r>
              <a:rPr b="1" dirty="0" err="1"/>
              <a:t>nécessaires</a:t>
            </a:r>
            <a:r>
              <a:rPr b="1" dirty="0"/>
              <a:t> = </a:t>
            </a:r>
            <a:r>
              <a:rPr dirty="0"/>
              <a:t>3</a:t>
            </a:r>
            <a:endParaRPr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defRPr sz="1500">
                <a:solidFill>
                  <a:srgbClr val="08884D"/>
                </a:solidFill>
                <a:latin typeface="Arial"/>
                <a:ea typeface="Arial"/>
                <a:cs typeface="Arial"/>
                <a:sym typeface="Arial"/>
              </a:defRPr>
            </a:pPr>
            <a:r>
              <a:rPr b="1" dirty="0" err="1"/>
              <a:t>Nombre</a:t>
            </a:r>
            <a:r>
              <a:rPr b="1" dirty="0"/>
              <a:t> de </a:t>
            </a:r>
            <a:r>
              <a:rPr b="1" dirty="0" err="1"/>
              <a:t>cas</a:t>
            </a:r>
            <a:r>
              <a:rPr b="1" dirty="0"/>
              <a:t> </a:t>
            </a:r>
            <a:r>
              <a:rPr b="1" dirty="0" err="1"/>
              <a:t>manqués</a:t>
            </a:r>
            <a:r>
              <a:rPr b="1" dirty="0"/>
              <a:t>/non </a:t>
            </a:r>
            <a:r>
              <a:rPr b="1" dirty="0" err="1"/>
              <a:t>diagnostiqués</a:t>
            </a:r>
            <a:r>
              <a:rPr b="1" dirty="0"/>
              <a:t> = </a:t>
            </a:r>
            <a:r>
              <a:rPr dirty="0"/>
              <a:t>1</a:t>
            </a:r>
            <a:endParaRPr b="0" i="0" u="none" strike="noStrike" cap="none" dirty="0">
              <a:solidFill>
                <a:srgbClr val="08884D"/>
              </a:solidFill>
              <a:latin typeface="Arial"/>
              <a:ea typeface="Arial"/>
              <a:cs typeface="Arial"/>
              <a:sym typeface="Arial"/>
            </a:endParaRPr>
          </a:p>
        </p:txBody>
      </p:sp>
      <p:sp>
        <p:nvSpPr>
          <p:cNvPr id="1169" name="Google Shape;1169;p8"/>
          <p:cNvSpPr txBox="1"/>
          <p:nvPr/>
        </p:nvSpPr>
        <p:spPr>
          <a:xfrm>
            <a:off x="8147348" y="5303175"/>
            <a:ext cx="3983691"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defRPr sz="1500">
                <a:solidFill>
                  <a:srgbClr val="936C00"/>
                </a:solidFill>
                <a:latin typeface="Arial"/>
                <a:ea typeface="Arial"/>
                <a:cs typeface="Arial"/>
                <a:sym typeface="Arial"/>
              </a:defRPr>
            </a:pPr>
            <a:r>
              <a:rPr b="1" dirty="0" err="1"/>
              <a:t>Sensibilité</a:t>
            </a:r>
            <a:r>
              <a:rPr b="1" dirty="0"/>
              <a:t> = </a:t>
            </a:r>
            <a:r>
              <a:rPr dirty="0"/>
              <a:t>100 %</a:t>
            </a:r>
            <a:br>
              <a:rPr lang="en-GB" b="1" i="0" u="none" strike="noStrike" cap="none" dirty="0">
                <a:solidFill>
                  <a:srgbClr val="936C00"/>
                </a:solidFill>
                <a:latin typeface="Arial"/>
                <a:ea typeface="Arial"/>
                <a:cs typeface="Arial"/>
                <a:sym typeface="Arial"/>
              </a:rPr>
            </a:br>
            <a:r>
              <a:rPr b="1" dirty="0" err="1"/>
              <a:t>Spécificité</a:t>
            </a:r>
            <a:r>
              <a:rPr b="1" dirty="0"/>
              <a:t> </a:t>
            </a:r>
            <a:r>
              <a:rPr dirty="0"/>
              <a:t>= 67 %</a:t>
            </a:r>
            <a:endParaRPr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defRPr sz="1500">
                <a:solidFill>
                  <a:srgbClr val="936C00"/>
                </a:solidFill>
                <a:latin typeface="Arial"/>
                <a:ea typeface="Arial"/>
                <a:cs typeface="Arial"/>
                <a:sym typeface="Arial"/>
              </a:defRPr>
            </a:pPr>
            <a:r>
              <a:rPr b="1" dirty="0" err="1"/>
              <a:t>Nombre</a:t>
            </a:r>
            <a:r>
              <a:rPr b="1" dirty="0"/>
              <a:t> de tests de confirmation </a:t>
            </a:r>
            <a:r>
              <a:rPr b="1" dirty="0" err="1"/>
              <a:t>nécessaires</a:t>
            </a:r>
            <a:r>
              <a:rPr b="1" dirty="0"/>
              <a:t> =</a:t>
            </a:r>
            <a:r>
              <a:rPr dirty="0"/>
              <a:t> 7</a:t>
            </a:r>
            <a:endParaRPr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defRPr sz="1500">
                <a:solidFill>
                  <a:srgbClr val="936C00"/>
                </a:solidFill>
                <a:latin typeface="Arial"/>
                <a:ea typeface="Arial"/>
                <a:cs typeface="Arial"/>
                <a:sym typeface="Arial"/>
              </a:defRPr>
            </a:pPr>
            <a:r>
              <a:rPr b="1" dirty="0" err="1"/>
              <a:t>Nombre</a:t>
            </a:r>
            <a:r>
              <a:rPr b="1" dirty="0"/>
              <a:t> de </a:t>
            </a:r>
            <a:r>
              <a:rPr b="1" dirty="0" err="1"/>
              <a:t>cas</a:t>
            </a:r>
            <a:r>
              <a:rPr b="1" dirty="0"/>
              <a:t> </a:t>
            </a:r>
            <a:r>
              <a:rPr b="1" dirty="0" err="1"/>
              <a:t>manqués</a:t>
            </a:r>
            <a:r>
              <a:rPr b="1" dirty="0"/>
              <a:t>/non </a:t>
            </a:r>
            <a:r>
              <a:rPr b="1" dirty="0" err="1"/>
              <a:t>diagnostiqués</a:t>
            </a:r>
            <a:r>
              <a:rPr b="1" dirty="0"/>
              <a:t> = </a:t>
            </a:r>
            <a:r>
              <a:rPr dirty="0"/>
              <a:t>0</a:t>
            </a:r>
            <a:endParaRPr b="0" i="0" u="none" strike="noStrike" cap="none" dirty="0">
              <a:solidFill>
                <a:srgbClr val="000000"/>
              </a:solidFill>
              <a:latin typeface="Arial"/>
              <a:ea typeface="Arial"/>
              <a:cs typeface="Arial"/>
              <a:sym typeface="Arial"/>
            </a:endParaRPr>
          </a:p>
        </p:txBody>
      </p:sp>
      <p:grpSp>
        <p:nvGrpSpPr>
          <p:cNvPr id="1170" name="Google Shape;1170;p8"/>
          <p:cNvGrpSpPr/>
          <p:nvPr/>
        </p:nvGrpSpPr>
        <p:grpSpPr>
          <a:xfrm>
            <a:off x="360168" y="2069679"/>
            <a:ext cx="2859383" cy="599918"/>
            <a:chOff x="1643730" y="111833"/>
            <a:chExt cx="2859383" cy="599918"/>
          </a:xfrm>
        </p:grpSpPr>
        <p:sp>
          <p:nvSpPr>
            <p:cNvPr id="1171" name="Google Shape;1171;p8"/>
            <p:cNvSpPr/>
            <p:nvPr/>
          </p:nvSpPr>
          <p:spPr>
            <a:xfrm>
              <a:off x="1666996" y="111833"/>
              <a:ext cx="2608288" cy="576579"/>
            </a:xfrm>
            <a:prstGeom prst="roundRect">
              <a:avLst>
                <a:gd name="adj" fmla="val 16667"/>
              </a:avLst>
            </a:prstGeom>
            <a:solidFill>
              <a:schemeClr val="lt1"/>
            </a:solidFill>
            <a:ln w="127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a:solidFill>
                  <a:schemeClr val="dk1"/>
                </a:solidFill>
                <a:latin typeface="Arial"/>
                <a:ea typeface="Arial"/>
                <a:cs typeface="Arial"/>
                <a:sym typeface="Arial"/>
              </a:endParaRPr>
            </a:p>
          </p:txBody>
        </p:sp>
        <p:grpSp>
          <p:nvGrpSpPr>
            <p:cNvPr id="1172" name="Google Shape;1172;p8"/>
            <p:cNvGrpSpPr/>
            <p:nvPr/>
          </p:nvGrpSpPr>
          <p:grpSpPr>
            <a:xfrm>
              <a:off x="1643730" y="115299"/>
              <a:ext cx="2859383" cy="596452"/>
              <a:chOff x="529638" y="106280"/>
              <a:chExt cx="3141894" cy="596452"/>
            </a:xfrm>
          </p:grpSpPr>
          <p:grpSp>
            <p:nvGrpSpPr>
              <p:cNvPr id="1173" name="Google Shape;1173;p8"/>
              <p:cNvGrpSpPr/>
              <p:nvPr/>
            </p:nvGrpSpPr>
            <p:grpSpPr>
              <a:xfrm>
                <a:off x="529638" y="106280"/>
                <a:ext cx="1624265" cy="584776"/>
                <a:chOff x="529638" y="106280"/>
                <a:chExt cx="1624265" cy="584776"/>
              </a:xfrm>
            </p:grpSpPr>
            <p:pic>
              <p:nvPicPr>
                <p:cNvPr id="1174" name="Google Shape;1174;p8" descr="User with solid fill"/>
                <p:cNvPicPr preferRelativeResize="0"/>
                <p:nvPr/>
              </p:nvPicPr>
              <p:blipFill rotWithShape="1">
                <a:blip r:embed="rId4">
                  <a:alphaModFix/>
                </a:blip>
                <a:srcRect/>
                <a:stretch/>
              </p:blipFill>
              <p:spPr>
                <a:xfrm>
                  <a:off x="529638" y="106280"/>
                  <a:ext cx="584776" cy="584776"/>
                </a:xfrm>
                <a:prstGeom prst="rect">
                  <a:avLst/>
                </a:prstGeom>
                <a:noFill/>
                <a:ln>
                  <a:noFill/>
                </a:ln>
              </p:spPr>
            </p:pic>
            <p:sp>
              <p:nvSpPr>
                <p:cNvPr id="1175" name="Google Shape;1175;p8"/>
                <p:cNvSpPr txBox="1"/>
                <p:nvPr/>
              </p:nvSpPr>
              <p:spPr>
                <a:xfrm>
                  <a:off x="958182" y="156173"/>
                  <a:ext cx="1195721" cy="4154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defRPr sz="1400">
                      <a:solidFill>
                        <a:schemeClr val="dk1"/>
                      </a:solidFill>
                      <a:latin typeface="Arial"/>
                      <a:ea typeface="Arial"/>
                      <a:cs typeface="Arial"/>
                      <a:sym typeface="Arial"/>
                    </a:defRPr>
                  </a:pPr>
                  <a:r>
                    <a:rPr sz="1000"/>
                    <a:t>Personne sans tuberculose</a:t>
                  </a:r>
                  <a:endParaRPr sz="1000" b="0" i="0" u="none" strike="noStrike" cap="none">
                    <a:solidFill>
                      <a:srgbClr val="000000"/>
                    </a:solidFill>
                    <a:latin typeface="Arial"/>
                    <a:ea typeface="Arial"/>
                    <a:cs typeface="Arial"/>
                    <a:sym typeface="Arial"/>
                  </a:endParaRPr>
                </a:p>
              </p:txBody>
            </p:sp>
          </p:grpSp>
          <p:grpSp>
            <p:nvGrpSpPr>
              <p:cNvPr id="1176" name="Google Shape;1176;p8"/>
              <p:cNvGrpSpPr/>
              <p:nvPr/>
            </p:nvGrpSpPr>
            <p:grpSpPr>
              <a:xfrm>
                <a:off x="2159993" y="116360"/>
                <a:ext cx="1511539" cy="586372"/>
                <a:chOff x="2159993" y="116360"/>
                <a:chExt cx="1511539" cy="586372"/>
              </a:xfrm>
            </p:grpSpPr>
            <p:pic>
              <p:nvPicPr>
                <p:cNvPr id="1177" name="Google Shape;1177;p8" descr="User with solid fill"/>
                <p:cNvPicPr preferRelativeResize="0"/>
                <p:nvPr/>
              </p:nvPicPr>
              <p:blipFill rotWithShape="1">
                <a:blip r:embed="rId3">
                  <a:alphaModFix/>
                </a:blip>
                <a:srcRect/>
                <a:stretch/>
              </p:blipFill>
              <p:spPr>
                <a:xfrm>
                  <a:off x="2159993" y="117957"/>
                  <a:ext cx="584775" cy="584775"/>
                </a:xfrm>
                <a:prstGeom prst="rect">
                  <a:avLst/>
                </a:prstGeom>
                <a:noFill/>
                <a:ln>
                  <a:noFill/>
                </a:ln>
              </p:spPr>
            </p:pic>
            <p:sp>
              <p:nvSpPr>
                <p:cNvPr id="1178" name="Google Shape;1178;p8"/>
                <p:cNvSpPr txBox="1"/>
                <p:nvPr/>
              </p:nvSpPr>
              <p:spPr>
                <a:xfrm>
                  <a:off x="2576890" y="116360"/>
                  <a:ext cx="1094642"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defRPr sz="1400">
                      <a:solidFill>
                        <a:schemeClr val="dk1"/>
                      </a:solidFill>
                      <a:latin typeface="Arial"/>
                      <a:ea typeface="Arial"/>
                      <a:cs typeface="Arial"/>
                      <a:sym typeface="Arial"/>
                    </a:defRPr>
                  </a:pPr>
                  <a:r>
                    <a:rPr sz="1000" dirty="0"/>
                    <a:t>Personne </a:t>
                  </a:r>
                  <a:r>
                    <a:rPr sz="1000" dirty="0" err="1"/>
                    <a:t>atteinte</a:t>
                  </a:r>
                  <a:r>
                    <a:rPr sz="1000" dirty="0"/>
                    <a:t> de </a:t>
                  </a:r>
                  <a:r>
                    <a:rPr sz="1000" dirty="0" err="1"/>
                    <a:t>tuberculose</a:t>
                  </a:r>
                  <a:endParaRPr sz="1000" b="0" i="0" u="none" strike="noStrike" cap="none" dirty="0">
                    <a:solidFill>
                      <a:srgbClr val="000000"/>
                    </a:solidFill>
                    <a:latin typeface="Arial"/>
                    <a:ea typeface="Arial"/>
                    <a:cs typeface="Arial"/>
                    <a:sym typeface="Arial"/>
                  </a:endParaRPr>
                </a:p>
              </p:txBody>
            </p:sp>
          </p:grpSp>
        </p:grpSp>
      </p:grpSp>
      <p:sp>
        <p:nvSpPr>
          <p:cNvPr id="1179" name="Google Shape;1179;p8"/>
          <p:cNvSpPr txBox="1"/>
          <p:nvPr/>
        </p:nvSpPr>
        <p:spPr>
          <a:xfrm>
            <a:off x="98742" y="1037901"/>
            <a:ext cx="1756888"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defRPr sz="1600" b="1">
                <a:solidFill>
                  <a:schemeClr val="dk1"/>
                </a:solidFill>
                <a:latin typeface="Arial"/>
                <a:ea typeface="Arial"/>
                <a:cs typeface="Arial"/>
                <a:sym typeface="Arial"/>
              </a:defRPr>
            </a:pPr>
            <a:r>
              <a:rPr dirty="0"/>
              <a:t>Score DAO </a:t>
            </a:r>
            <a:endParaRPr sz="1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defRPr sz="1600" b="1">
                <a:solidFill>
                  <a:schemeClr val="dk1"/>
                </a:solidFill>
                <a:latin typeface="Arial"/>
                <a:ea typeface="Arial"/>
                <a:cs typeface="Arial"/>
                <a:sym typeface="Arial"/>
              </a:defRPr>
            </a:pPr>
            <a:r>
              <a:rPr dirty="0"/>
              <a:t>de la population</a:t>
            </a:r>
            <a:endParaRPr sz="1000" b="0" i="0" u="none" strike="noStrike" cap="none" dirty="0">
              <a:solidFill>
                <a:srgbClr val="000000"/>
              </a:solidFill>
              <a:latin typeface="Arial"/>
              <a:ea typeface="Arial"/>
              <a:cs typeface="Arial"/>
              <a:sym typeface="Arial"/>
            </a:endParaRPr>
          </a:p>
        </p:txBody>
      </p:sp>
      <p:cxnSp>
        <p:nvCxnSpPr>
          <p:cNvPr id="1180" name="Google Shape;1180;p8"/>
          <p:cNvCxnSpPr/>
          <p:nvPr/>
        </p:nvCxnSpPr>
        <p:spPr>
          <a:xfrm>
            <a:off x="1173203" y="1915361"/>
            <a:ext cx="10600240" cy="8692"/>
          </a:xfrm>
          <a:prstGeom prst="straightConnector1">
            <a:avLst/>
          </a:prstGeom>
          <a:noFill/>
          <a:ln w="25400" cap="flat" cmpd="sng">
            <a:solidFill>
              <a:schemeClr val="accent5"/>
            </a:solidFill>
            <a:prstDash val="solid"/>
            <a:round/>
            <a:headEnd type="none" w="sm" len="sm"/>
            <a:tailEnd type="none" w="sm" len="sm"/>
          </a:ln>
          <a:effectLst>
            <a:outerShdw blurRad="50800" dist="38100" dir="14700000" algn="t" rotWithShape="0">
              <a:srgbClr val="000000">
                <a:alpha val="60000"/>
              </a:srgbClr>
            </a:outerShdw>
          </a:effectLst>
        </p:spPr>
      </p:cxnSp>
    </p:spTree>
  </p:cSld>
  <p:clrMapOvr>
    <a:masterClrMapping/>
  </p:clrMapOvr>
</p:sld>
</file>

<file path=ppt/theme/theme1.xml><?xml version="1.0" encoding="utf-8"?>
<a:theme xmlns:a="http://schemas.openxmlformats.org/drawingml/2006/main" name="ICF 2021 Master">
  <a:themeElements>
    <a:clrScheme name="Custom 1">
      <a:dk1>
        <a:srgbClr val="000000"/>
      </a:dk1>
      <a:lt1>
        <a:srgbClr val="FFFFFF"/>
      </a:lt1>
      <a:dk2>
        <a:srgbClr val="414041"/>
      </a:dk2>
      <a:lt2>
        <a:srgbClr val="808285"/>
      </a:lt2>
      <a:accent1>
        <a:srgbClr val="30F298"/>
      </a:accent1>
      <a:accent2>
        <a:srgbClr val="FFC628"/>
      </a:accent2>
      <a:accent3>
        <a:srgbClr val="031D40"/>
      </a:accent3>
      <a:accent4>
        <a:srgbClr val="5BCBF5"/>
      </a:accent4>
      <a:accent5>
        <a:srgbClr val="0785F2"/>
      </a:accent5>
      <a:accent6>
        <a:srgbClr val="BCBEC0"/>
      </a:accent6>
      <a:hlink>
        <a:srgbClr val="0785F2"/>
      </a:hlink>
      <a:folHlink>
        <a:srgbClr val="5FBD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3990</Words>
  <Application>Microsoft Office PowerPoint</Application>
  <PresentationFormat>Widescreen</PresentationFormat>
  <Paragraphs>421</Paragraphs>
  <Slides>40</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DM Sans</vt:lpstr>
      <vt:lpstr>Courier New</vt:lpstr>
      <vt:lpstr>Arial</vt:lpstr>
      <vt:lpstr>Noto Sans Symbols</vt:lpstr>
      <vt:lpstr>Calibri</vt:lpstr>
      <vt:lpstr>Aptos</vt:lpstr>
      <vt:lpstr>DM Sans Medium</vt:lpstr>
      <vt:lpstr>ICF 2021 Master</vt:lpstr>
      <vt:lpstr>PowerPoint Presentation</vt:lpstr>
      <vt:lpstr>Aperçu du cours</vt:lpstr>
      <vt:lpstr>INTRODUCTION</vt:lpstr>
      <vt:lpstr>Objectifs d’apprentissage</vt:lpstr>
      <vt:lpstr>SÉLECTION DU SCORE SEUIL</vt:lpstr>
      <vt:lpstr>Qu’est-ce qu’un « score seuil » ?</vt:lpstr>
      <vt:lpstr>Concepts de base dans le choix du seuil</vt:lpstr>
      <vt:lpstr>Impact du choix du seuil</vt:lpstr>
      <vt:lpstr>PowerPoint Presentation</vt:lpstr>
      <vt:lpstr>Facteurs qui influencent les performances de la DAO</vt:lpstr>
      <vt:lpstr>Facteurs qui influencent les performances de la DAO</vt:lpstr>
      <vt:lpstr>Note : changement des performances entre les différentes versions</vt:lpstr>
      <vt:lpstr>COMMENT SÉLECTIONNER UN SCORE SEUIL ADAPTÉ AU CONTEXTE LOCAL</vt:lpstr>
      <vt:lpstr>Comment choisir un score seuil</vt:lpstr>
      <vt:lpstr>Comment choisir un score seuil</vt:lpstr>
      <vt:lpstr>Définissez-le et oubliez-le</vt:lpstr>
      <vt:lpstr>Note : lacunes dans la documentation sur la DAO</vt:lpstr>
      <vt:lpstr>Ajustement réactif </vt:lpstr>
      <vt:lpstr>Calibrage itératif du score seuil (CISS)</vt:lpstr>
      <vt:lpstr>Étude complète d’étalonnage du système de DAO</vt:lpstr>
      <vt:lpstr>Étude complète d’étalonnage du système de DAO</vt:lpstr>
      <vt:lpstr>Étude complète d’étalonnage du système de DAO</vt:lpstr>
      <vt:lpstr>Taille d’échantillon requise pour l’étude transversale et niveau de sensibilité (basé sur une précision de 5 %)</vt:lpstr>
      <vt:lpstr>Étude complète d’étalonnage du système de DAO</vt:lpstr>
      <vt:lpstr>Taille d’échantillon requise pour l’étude des cas-témoins et du niveau de sensibilité (basé sur une précision de 5 %)</vt:lpstr>
      <vt:lpstr>Étude complète d’étalonnage du système de DAO</vt:lpstr>
      <vt:lpstr>Étude complète d’étalonnage du système de DAO</vt:lpstr>
      <vt:lpstr>PowerPoint Presentation</vt:lpstr>
      <vt:lpstr>Note : étude d’étalonnage du fabricant</vt:lpstr>
      <vt:lpstr>COMMENT ANALYSER LES DONNÉES DU PROGRAMME POUR L’OPTIMISATION DU CHOIX DU SEUIL</vt:lpstr>
      <vt:lpstr>Analyse des données pour l’optimisation du seuil</vt:lpstr>
      <vt:lpstr>Analyse des données pour l’optimisation du seuil - Exemple</vt:lpstr>
      <vt:lpstr>Analyse des données pour l’optimisation du seuil - Exemple</vt:lpstr>
      <vt:lpstr>Exercice—Sélection des seuils conformément aux objectifs programmatiques</vt:lpstr>
      <vt:lpstr>PLANIFICATION DU DÉPISTAGE</vt:lpstr>
      <vt:lpstr>Commencez comme vous voulez finir</vt:lpstr>
      <vt:lpstr>Commencez comme vous voulez finir</vt:lpstr>
      <vt:lpstr>Vous pouvez revoir le score seuil</vt:lpstr>
      <vt:lpstr>Résumé</vt:lpstr>
      <vt:lpstr>Acknowledgement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Sarah</dc:creator>
  <cp:lastModifiedBy>Sarah Zaidi</cp:lastModifiedBy>
  <cp:revision>4</cp:revision>
  <dcterms:created xsi:type="dcterms:W3CDTF">2021-10-01T13:00:37Z</dcterms:created>
  <dcterms:modified xsi:type="dcterms:W3CDTF">2024-07-02T13:14:52Z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0x010100C0B90C8D5F072044B7ED2EA054332753</vt:lpwstr>
  </property>
</Properties>
</file>