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8" r:id="rId4"/>
    <p:sldMasterId id="214748368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Lst>
  <p:sldSz cy="5143500" cx="9144000"/>
  <p:notesSz cx="6858000" cy="9144000"/>
  <p:embeddedFontLst>
    <p:embeddedFont>
      <p:font typeface="Roboto"/>
      <p:regular r:id="rId59"/>
      <p:bold r:id="rId60"/>
      <p:italic r:id="rId61"/>
      <p:boldItalic r:id="rId62"/>
    </p:embeddedFont>
    <p:embeddedFont>
      <p:font typeface="Montserrat"/>
      <p:regular r:id="rId63"/>
      <p:bold r:id="rId64"/>
      <p:italic r:id="rId65"/>
      <p:boldItalic r:id="rId66"/>
    </p:embeddedFont>
    <p:embeddedFont>
      <p:font typeface="Montserrat ExtraBold"/>
      <p:bold r:id="rId67"/>
      <p:boldItalic r:id="rId68"/>
    </p:embeddedFont>
    <p:embeddedFont>
      <p:font typeface="Gill Sans"/>
      <p:regular r:id="rId69"/>
      <p:bold r:id="rId7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9ECE4FF-3DDE-4A14-9F78-156E420E5829}">
  <a:tblStyle styleId="{29ECE4FF-3DDE-4A14-9F78-156E420E5829}"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70" Type="http://schemas.openxmlformats.org/officeDocument/2006/relationships/font" Target="fonts/GillSans-bold.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Roboto-boldItalic.fntdata"/><Relationship Id="rId61" Type="http://schemas.openxmlformats.org/officeDocument/2006/relationships/font" Target="fonts/Roboto-italic.fntdata"/><Relationship Id="rId20" Type="http://schemas.openxmlformats.org/officeDocument/2006/relationships/slide" Target="slides/slide14.xml"/><Relationship Id="rId64" Type="http://schemas.openxmlformats.org/officeDocument/2006/relationships/font" Target="fonts/Montserrat-bold.fntdata"/><Relationship Id="rId63" Type="http://schemas.openxmlformats.org/officeDocument/2006/relationships/font" Target="fonts/Montserrat-regular.fntdata"/><Relationship Id="rId22" Type="http://schemas.openxmlformats.org/officeDocument/2006/relationships/slide" Target="slides/slide16.xml"/><Relationship Id="rId66" Type="http://schemas.openxmlformats.org/officeDocument/2006/relationships/font" Target="fonts/Montserrat-boldItalic.fntdata"/><Relationship Id="rId21" Type="http://schemas.openxmlformats.org/officeDocument/2006/relationships/slide" Target="slides/slide15.xml"/><Relationship Id="rId65" Type="http://schemas.openxmlformats.org/officeDocument/2006/relationships/font" Target="fonts/Montserrat-italic.fntdata"/><Relationship Id="rId24" Type="http://schemas.openxmlformats.org/officeDocument/2006/relationships/slide" Target="slides/slide18.xml"/><Relationship Id="rId68" Type="http://schemas.openxmlformats.org/officeDocument/2006/relationships/font" Target="fonts/MontserratExtraBold-boldItalic.fntdata"/><Relationship Id="rId23" Type="http://schemas.openxmlformats.org/officeDocument/2006/relationships/slide" Target="slides/slide17.xml"/><Relationship Id="rId67" Type="http://schemas.openxmlformats.org/officeDocument/2006/relationships/font" Target="fonts/MontserratExtraBold-bold.fntdata"/><Relationship Id="rId60" Type="http://schemas.openxmlformats.org/officeDocument/2006/relationships/font" Target="fonts/Roboto-bold.fntdata"/><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GillSans-regular.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font" Target="fonts/Roboto-regular.fntdata"/><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pps.who.int/iris/bitstream/handle/10665/329479/9789241550604-eng.pdf?sequence=1&amp;isAllowed=y&amp;ua=1"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4" name="Google Shape;31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1" name="Google Shape;39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US"/>
              <a:t>Instructor Note: Complete the information in red based on data from your country.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7" name="Google Shape;397;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marR="0" rtl="0" algn="l">
              <a:lnSpc>
                <a:spcPct val="100000"/>
              </a:lnSpc>
              <a:spcBef>
                <a:spcPts val="0"/>
              </a:spcBef>
              <a:spcAft>
                <a:spcPts val="0"/>
              </a:spcAft>
              <a:buClr>
                <a:srgbClr val="000000"/>
              </a:buClr>
              <a:buSzPts val="1100"/>
              <a:buFont typeface="Arial"/>
              <a:buNone/>
            </a:pPr>
            <a:r>
              <a:rPr lang="en-US"/>
              <a:t>Instructor Note: Complete the information in red based on data from your country. </a:t>
            </a:r>
            <a:endParaRPr/>
          </a:p>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3" name="Google Shape;403;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marR="0" rtl="0" algn="l">
              <a:lnSpc>
                <a:spcPct val="100000"/>
              </a:lnSpc>
              <a:spcBef>
                <a:spcPts val="0"/>
              </a:spcBef>
              <a:spcAft>
                <a:spcPts val="0"/>
              </a:spcAft>
              <a:buClr>
                <a:srgbClr val="000000"/>
              </a:buClr>
              <a:buSzPts val="1100"/>
              <a:buFont typeface="Arial"/>
              <a:buNone/>
            </a:pPr>
            <a:r>
              <a:rPr lang="en-US"/>
              <a:t>Instructor Note: Complete the information in red based on data from your country. </a:t>
            </a:r>
            <a:endParaRPr/>
          </a:p>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9" name="Google Shape;409;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5" name="Google Shape;415;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0" name="Google Shape;420;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123a531143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1" name="Google Shape;441;g123a531143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In early 2021, the WHO issued an update on the use of NAATs to detect TB and DR-TB and classified them as low complexity (Xpert and Truenat) or  moderate complexity (Abbott MTB, Hain Fluorotype MTDR, Roche MTB and BD Max MDR-TB). This classification is based on </a:t>
            </a:r>
            <a:r>
              <a:rPr lang="en-US"/>
              <a:t>requirements for infrastructure, equipment and technical skills).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59" name="Google Shape;459;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12475704498_4_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9" name="Google Shape;469;g12475704498_4_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US"/>
              <a:t>Instructor Notes: </a:t>
            </a:r>
            <a:endParaRPr/>
          </a:p>
          <a:p>
            <a:pPr indent="-298450" lvl="0" marL="457200" rtl="0" algn="l">
              <a:lnSpc>
                <a:spcPct val="100000"/>
              </a:lnSpc>
              <a:spcBef>
                <a:spcPts val="0"/>
              </a:spcBef>
              <a:spcAft>
                <a:spcPts val="0"/>
              </a:spcAft>
              <a:buSzPts val="1100"/>
              <a:buChar char="●"/>
            </a:pPr>
            <a:r>
              <a:rPr lang="en-US"/>
              <a:t>Inform the participants that in many settings and patients groups, RIF resistance is a good proxy for MDR-TB (Uses section).</a:t>
            </a:r>
            <a:endParaRPr/>
          </a:p>
          <a:p>
            <a:pPr indent="-298450" lvl="0" marL="457200" rtl="0" algn="l">
              <a:lnSpc>
                <a:spcPct val="100000"/>
              </a:lnSpc>
              <a:spcBef>
                <a:spcPts val="0"/>
              </a:spcBef>
              <a:spcAft>
                <a:spcPts val="0"/>
              </a:spcAft>
              <a:buSzPts val="1100"/>
              <a:buChar char="●"/>
            </a:pPr>
            <a:r>
              <a:rPr lang="en-US"/>
              <a:t>Inform the participants that under limitations, requires an uninterrupted and stable electrical power supply, yearly calibration of the modules, and an ambient temperature of 15-30 °C </a:t>
            </a:r>
            <a:r>
              <a:rPr b="1" lang="en-US"/>
              <a:t>(</a:t>
            </a:r>
            <a:r>
              <a:rPr b="1" lang="en-US" sz="1100">
                <a:latin typeface="Arial"/>
                <a:ea typeface="Arial"/>
                <a:cs typeface="Arial"/>
                <a:sym typeface="Arial"/>
              </a:rPr>
              <a:t>Xpert cartridges and reagents must be stored at 2-28°C)</a:t>
            </a:r>
            <a:endParaRPr/>
          </a:p>
          <a:p>
            <a:pPr indent="-298450" lvl="0" marL="457200" rtl="0" algn="l">
              <a:lnSpc>
                <a:spcPct val="100000"/>
              </a:lnSpc>
              <a:spcBef>
                <a:spcPts val="0"/>
              </a:spcBef>
              <a:spcAft>
                <a:spcPts val="0"/>
              </a:spcAft>
              <a:buSzPts val="1100"/>
              <a:buChar char="●"/>
            </a:pPr>
            <a:r>
              <a:rPr lang="en-US"/>
              <a:t>Inform the participants that under limitations,  does not detect anti-TB agents other than </a:t>
            </a:r>
            <a:r>
              <a:rPr b="1" lang="en-US"/>
              <a:t>RIF (other DST are required for these).</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79" name="Google Shape;479;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4" name="Google Shape;324;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89" name="Google Shape;489;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9" name="Google Shape;499;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marR="0" rtl="0" algn="l">
              <a:lnSpc>
                <a:spcPct val="100000"/>
              </a:lnSpc>
              <a:spcBef>
                <a:spcPts val="0"/>
              </a:spcBef>
              <a:spcAft>
                <a:spcPts val="0"/>
              </a:spcAft>
              <a:buClr>
                <a:srgbClr val="000000"/>
              </a:buClr>
              <a:buSzPts val="1100"/>
              <a:buFont typeface="Arial"/>
              <a:buNone/>
            </a:pPr>
            <a:r>
              <a:rPr lang="en-US"/>
              <a:t>Instructor Note: Point out website for WHO recommendation in PG </a:t>
            </a:r>
            <a:r>
              <a:rPr lang="en-US" sz="1100" u="sng">
                <a:solidFill>
                  <a:schemeClr val="hlink"/>
                </a:solidFill>
                <a:hlinkClick r:id="rId2"/>
              </a:rPr>
              <a:t>https://apps.who.int/iris/bitstream/handle/10665/329479/9789241550604-eng.pdf?sequence=1&amp;isAllowed=y&amp;ua=1</a:t>
            </a:r>
            <a:r>
              <a:rPr lang="en-US" sz="1100">
                <a:solidFill>
                  <a:schemeClr val="accent1"/>
                </a:solidFill>
              </a:rPr>
              <a:t> </a:t>
            </a:r>
            <a:endParaRPr/>
          </a:p>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9" name="Google Shape;509;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US"/>
              <a:t>Instructor Notes:</a:t>
            </a:r>
            <a:endParaRPr/>
          </a:p>
          <a:p>
            <a:pPr indent="-298450" lvl="0" marL="457200" rtl="0" algn="l">
              <a:lnSpc>
                <a:spcPct val="100000"/>
              </a:lnSpc>
              <a:spcBef>
                <a:spcPts val="0"/>
              </a:spcBef>
              <a:spcAft>
                <a:spcPts val="0"/>
              </a:spcAft>
              <a:buSzPts val="1100"/>
              <a:buChar char="●"/>
            </a:pPr>
            <a:r>
              <a:rPr lang="en-US"/>
              <a:t>For the benefits, inform participants that the culture-based, phenotypic DST remains essential for drugs </a:t>
            </a:r>
            <a:r>
              <a:rPr b="1" lang="en-US"/>
              <a:t>for which there are not yet reliable molecular tests.</a:t>
            </a:r>
            <a:endParaRPr/>
          </a:p>
          <a:p>
            <a:pPr indent="-298450" lvl="0" marL="457200" rtl="0" algn="l">
              <a:lnSpc>
                <a:spcPct val="100000"/>
              </a:lnSpc>
              <a:spcBef>
                <a:spcPts val="0"/>
              </a:spcBef>
              <a:spcAft>
                <a:spcPts val="0"/>
              </a:spcAft>
              <a:buSzPts val="1100"/>
              <a:buChar char="●"/>
            </a:pPr>
            <a:r>
              <a:rPr b="0" lang="en-US"/>
              <a:t>For limitations, inform participants that culture-based phenotypic DST can take weeks to months to generate results, </a:t>
            </a:r>
            <a:r>
              <a:rPr b="1" lang="en-US"/>
              <a:t>primarily because of the slow growth of mycobacteria.</a:t>
            </a:r>
            <a:endParaRPr/>
          </a:p>
          <a:p>
            <a:pPr indent="-298450" lvl="0" marL="457200" rtl="0" algn="l">
              <a:lnSpc>
                <a:spcPct val="100000"/>
              </a:lnSpc>
              <a:spcBef>
                <a:spcPts val="0"/>
              </a:spcBef>
              <a:spcAft>
                <a:spcPts val="0"/>
              </a:spcAft>
              <a:buSzPts val="1100"/>
              <a:buChar char="●"/>
            </a:pPr>
            <a:r>
              <a:rPr b="0" lang="en-US"/>
              <a:t>For limitations, inform participants that reliable phenotypic DST methods </a:t>
            </a:r>
            <a:r>
              <a:rPr b="1" lang="en-US"/>
              <a:t>are not available for some first- and second-line anti-TB drugs.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g12475704498_4_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8" name="Google Shape;518;g12475704498_4_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US"/>
              <a:t>Instructor Notes: </a:t>
            </a:r>
            <a:endParaRPr/>
          </a:p>
          <a:p>
            <a:pPr indent="-298450" lvl="0" marL="457200" rtl="0" algn="l">
              <a:lnSpc>
                <a:spcPct val="100000"/>
              </a:lnSpc>
              <a:spcBef>
                <a:spcPts val="0"/>
              </a:spcBef>
              <a:spcAft>
                <a:spcPts val="0"/>
              </a:spcAft>
              <a:buSzPts val="1100"/>
              <a:buChar char="●"/>
            </a:pPr>
            <a:r>
              <a:rPr lang="en-US"/>
              <a:t>Inform the participants that Xpert MTB/XDR  tests can only be run on the GeneXpert instruments that use 10-color modules. These are different from the 6-color modules that are traditionally used for Xpert MTB/RIF or Xpert Ultra (Uses section).</a:t>
            </a:r>
            <a:endParaRPr/>
          </a:p>
          <a:p>
            <a:pPr indent="-298450" lvl="0" marL="457200" rtl="0" algn="l">
              <a:lnSpc>
                <a:spcPct val="100000"/>
              </a:lnSpc>
              <a:spcBef>
                <a:spcPts val="0"/>
              </a:spcBef>
              <a:spcAft>
                <a:spcPts val="0"/>
              </a:spcAft>
              <a:buSzPts val="1100"/>
              <a:buChar char="●"/>
            </a:pPr>
            <a:r>
              <a:rPr lang="en-US"/>
              <a:t>Inform the participants that under limitations, requires an uninterrupted and stable electrical power supply, yearly calibration of the modules, and an ambient temperature of 15-30 °C </a:t>
            </a:r>
            <a:r>
              <a:rPr b="1" lang="en-US"/>
              <a:t>(</a:t>
            </a:r>
            <a:r>
              <a:rPr b="1" lang="en-US" sz="1100">
                <a:latin typeface="Arial"/>
                <a:ea typeface="Arial"/>
                <a:cs typeface="Arial"/>
                <a:sym typeface="Arial"/>
              </a:rPr>
              <a:t>Xpert cartridges and reagents must be stored at 2-28°C)</a:t>
            </a:r>
            <a:endParaRPr/>
          </a:p>
          <a:p>
            <a:pPr indent="-298450" lvl="0" marL="457200" rtl="0" algn="l">
              <a:lnSpc>
                <a:spcPct val="100000"/>
              </a:lnSpc>
              <a:spcBef>
                <a:spcPts val="0"/>
              </a:spcBef>
              <a:spcAft>
                <a:spcPts val="0"/>
              </a:spcAft>
              <a:buSzPts val="1100"/>
              <a:buChar char="●"/>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8" name="Google Shape;528;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g123f7e4c82e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38" name="Google Shape;538;g123f7e4c82e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g12475704498_4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Extrapolation for use in people with EPTB and testing on non-sputum samples not considered due to limited data on diagnostic accuracy.</a:t>
            </a:r>
            <a:endParaRPr/>
          </a:p>
        </p:txBody>
      </p:sp>
      <p:sp>
        <p:nvSpPr>
          <p:cNvPr id="548" name="Google Shape;548;g12475704498_4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g12475704498_4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58" name="Google Shape;558;g12475704498_4_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g12475704498_4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69" name="Google Shape;569;g12475704498_4_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g12475704498_4_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79" name="Google Shape;579;g12475704498_4_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3" name="Google Shape;333;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9" name="Google Shape;589;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sz="1050">
                <a:solidFill>
                  <a:srgbClr val="333333"/>
                </a:solidFill>
                <a:highlight>
                  <a:srgbClr val="FFFFFF"/>
                </a:highlight>
                <a:latin typeface="Roboto"/>
                <a:ea typeface="Roboto"/>
                <a:cs typeface="Roboto"/>
                <a:sym typeface="Roboto"/>
              </a:rPr>
              <a:t>Important to remind that there was not sufficient evidence for EPTB (even if the IFU states that extrapulmonary specimens can be tested)</a:t>
            </a:r>
            <a:endParaRPr/>
          </a:p>
        </p:txBody>
      </p:sp>
      <p:sp>
        <p:nvSpPr>
          <p:cNvPr id="597" name="Google Shape;597;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7" name="Google Shape;607;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30" name="Google Shape;630;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Note that Xpert MTB/XDR can be placed as low as near-POC settings. Placement </a:t>
            </a:r>
            <a:r>
              <a:rPr lang="en-US"/>
              <a:t>should</a:t>
            </a:r>
            <a:r>
              <a:rPr lang="en-US"/>
              <a:t> be based on national algorithm and sites with the 10-color modules. Due to infrastructure requirements for most of the moderate complexity NAATs, countries may prioritize placement at national/</a:t>
            </a:r>
            <a:r>
              <a:rPr lang="en-US"/>
              <a:t>reference</a:t>
            </a:r>
            <a:r>
              <a:rPr lang="en-US"/>
              <a:t> laboratories, however, countries with adequate </a:t>
            </a:r>
            <a:r>
              <a:rPr lang="en-US"/>
              <a:t>infrastructure</a:t>
            </a:r>
            <a:r>
              <a:rPr lang="en-US"/>
              <a:t> and sufficient sample volume may place these at regional/district laboratories.</a:t>
            </a:r>
            <a:endParaRPr/>
          </a:p>
        </p:txBody>
      </p:sp>
      <p:sp>
        <p:nvSpPr>
          <p:cNvPr id="635" name="Google Shape;635;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66" name="Google Shape;666;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 name="Shape 670"/>
        <p:cNvGrpSpPr/>
        <p:nvPr/>
      </p:nvGrpSpPr>
      <p:grpSpPr>
        <a:xfrm>
          <a:off x="0" y="0"/>
          <a:ext cx="0" cy="0"/>
          <a:chOff x="0" y="0"/>
          <a:chExt cx="0" cy="0"/>
        </a:xfrm>
      </p:grpSpPr>
      <p:sp>
        <p:nvSpPr>
          <p:cNvPr id="671" name="Google Shape;671;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72" name="Google Shape;672;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7" name="Shape 677"/>
        <p:cNvGrpSpPr/>
        <p:nvPr/>
      </p:nvGrpSpPr>
      <p:grpSpPr>
        <a:xfrm>
          <a:off x="0" y="0"/>
          <a:ext cx="0" cy="0"/>
          <a:chOff x="0" y="0"/>
          <a:chExt cx="0" cy="0"/>
        </a:xfrm>
      </p:grpSpPr>
      <p:sp>
        <p:nvSpPr>
          <p:cNvPr id="678" name="Google Shape;678;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79" name="Google Shape;679;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2" name="Shape 682"/>
        <p:cNvGrpSpPr/>
        <p:nvPr/>
      </p:nvGrpSpPr>
      <p:grpSpPr>
        <a:xfrm>
          <a:off x="0" y="0"/>
          <a:ext cx="0" cy="0"/>
          <a:chOff x="0" y="0"/>
          <a:chExt cx="0" cy="0"/>
        </a:xfrm>
      </p:grpSpPr>
      <p:sp>
        <p:nvSpPr>
          <p:cNvPr id="683" name="Google Shape;683;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4" name="Google Shape;684;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b="1"/>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0" name="Google Shape;690;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9" name="Google Shape;33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5" name="Shape 695"/>
        <p:cNvGrpSpPr/>
        <p:nvPr/>
      </p:nvGrpSpPr>
      <p:grpSpPr>
        <a:xfrm>
          <a:off x="0" y="0"/>
          <a:ext cx="0" cy="0"/>
          <a:chOff x="0" y="0"/>
          <a:chExt cx="0" cy="0"/>
        </a:xfrm>
      </p:grpSpPr>
      <p:sp>
        <p:nvSpPr>
          <p:cNvPr id="696" name="Google Shape;696;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7" name="Google Shape;697;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2" name="Shape 702"/>
        <p:cNvGrpSpPr/>
        <p:nvPr/>
      </p:nvGrpSpPr>
      <p:grpSpPr>
        <a:xfrm>
          <a:off x="0" y="0"/>
          <a:ext cx="0" cy="0"/>
          <a:chOff x="0" y="0"/>
          <a:chExt cx="0" cy="0"/>
        </a:xfrm>
      </p:grpSpPr>
      <p:sp>
        <p:nvSpPr>
          <p:cNvPr id="703" name="Google Shape;703;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4" name="Google Shape;704;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sz="1100">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9" name="Shape 709"/>
        <p:cNvGrpSpPr/>
        <p:nvPr/>
      </p:nvGrpSpPr>
      <p:grpSpPr>
        <a:xfrm>
          <a:off x="0" y="0"/>
          <a:ext cx="0" cy="0"/>
          <a:chOff x="0" y="0"/>
          <a:chExt cx="0" cy="0"/>
        </a:xfrm>
      </p:grpSpPr>
      <p:sp>
        <p:nvSpPr>
          <p:cNvPr id="710" name="Google Shape;710;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11" name="Google Shape;711;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5" name="Shape 715"/>
        <p:cNvGrpSpPr/>
        <p:nvPr/>
      </p:nvGrpSpPr>
      <p:grpSpPr>
        <a:xfrm>
          <a:off x="0" y="0"/>
          <a:ext cx="0" cy="0"/>
          <a:chOff x="0" y="0"/>
          <a:chExt cx="0" cy="0"/>
        </a:xfrm>
      </p:grpSpPr>
      <p:sp>
        <p:nvSpPr>
          <p:cNvPr id="716" name="Google Shape;716;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17" name="Google Shape;717;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2" name="Shape 722"/>
        <p:cNvGrpSpPr/>
        <p:nvPr/>
      </p:nvGrpSpPr>
      <p:grpSpPr>
        <a:xfrm>
          <a:off x="0" y="0"/>
          <a:ext cx="0" cy="0"/>
          <a:chOff x="0" y="0"/>
          <a:chExt cx="0" cy="0"/>
        </a:xfrm>
      </p:grpSpPr>
      <p:sp>
        <p:nvSpPr>
          <p:cNvPr id="723" name="Google Shape;723;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4" name="Google Shape;724;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9" name="Shape 729"/>
        <p:cNvGrpSpPr/>
        <p:nvPr/>
      </p:nvGrpSpPr>
      <p:grpSpPr>
        <a:xfrm>
          <a:off x="0" y="0"/>
          <a:ext cx="0" cy="0"/>
          <a:chOff x="0" y="0"/>
          <a:chExt cx="0" cy="0"/>
        </a:xfrm>
      </p:grpSpPr>
      <p:sp>
        <p:nvSpPr>
          <p:cNvPr id="730" name="Google Shape;730;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1" name="Google Shape;731;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6" name="Shape 736"/>
        <p:cNvGrpSpPr/>
        <p:nvPr/>
      </p:nvGrpSpPr>
      <p:grpSpPr>
        <a:xfrm>
          <a:off x="0" y="0"/>
          <a:ext cx="0" cy="0"/>
          <a:chOff x="0" y="0"/>
          <a:chExt cx="0" cy="0"/>
        </a:xfrm>
      </p:grpSpPr>
      <p:sp>
        <p:nvSpPr>
          <p:cNvPr id="737" name="Google Shape;737;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8" name="Google Shape;738;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3" name="Shape 743"/>
        <p:cNvGrpSpPr/>
        <p:nvPr/>
      </p:nvGrpSpPr>
      <p:grpSpPr>
        <a:xfrm>
          <a:off x="0" y="0"/>
          <a:ext cx="0" cy="0"/>
          <a:chOff x="0" y="0"/>
          <a:chExt cx="0" cy="0"/>
        </a:xfrm>
      </p:grpSpPr>
      <p:sp>
        <p:nvSpPr>
          <p:cNvPr id="744" name="Google Shape;744;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5" name="Google Shape;745;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9" name="Shape 749"/>
        <p:cNvGrpSpPr/>
        <p:nvPr/>
      </p:nvGrpSpPr>
      <p:grpSpPr>
        <a:xfrm>
          <a:off x="0" y="0"/>
          <a:ext cx="0" cy="0"/>
          <a:chOff x="0" y="0"/>
          <a:chExt cx="0" cy="0"/>
        </a:xfrm>
      </p:grpSpPr>
      <p:sp>
        <p:nvSpPr>
          <p:cNvPr id="750" name="Google Shape;750;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1" name="Google Shape;751;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5" name="Shape 755"/>
        <p:cNvGrpSpPr/>
        <p:nvPr/>
      </p:nvGrpSpPr>
      <p:grpSpPr>
        <a:xfrm>
          <a:off x="0" y="0"/>
          <a:ext cx="0" cy="0"/>
          <a:chOff x="0" y="0"/>
          <a:chExt cx="0" cy="0"/>
        </a:xfrm>
      </p:grpSpPr>
      <p:sp>
        <p:nvSpPr>
          <p:cNvPr id="756" name="Google Shape;756;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7" name="Google Shape;757;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5" name="Google Shape;355;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1" name="Shape 761"/>
        <p:cNvGrpSpPr/>
        <p:nvPr/>
      </p:nvGrpSpPr>
      <p:grpSpPr>
        <a:xfrm>
          <a:off x="0" y="0"/>
          <a:ext cx="0" cy="0"/>
          <a:chOff x="0" y="0"/>
          <a:chExt cx="0" cy="0"/>
        </a:xfrm>
      </p:grpSpPr>
      <p:sp>
        <p:nvSpPr>
          <p:cNvPr id="762" name="Google Shape;762;p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3" name="Google Shape;763;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US"/>
              <a:t>Answer:</a:t>
            </a:r>
            <a:endParaRPr/>
          </a:p>
          <a:p>
            <a:pPr indent="-298450" lvl="0" marL="457200" rtl="0" algn="l">
              <a:lnSpc>
                <a:spcPct val="100000"/>
              </a:lnSpc>
              <a:spcBef>
                <a:spcPts val="0"/>
              </a:spcBef>
              <a:spcAft>
                <a:spcPts val="0"/>
              </a:spcAft>
              <a:buSzPts val="1100"/>
              <a:buChar char="●"/>
            </a:pPr>
            <a:r>
              <a:rPr lang="en-US"/>
              <a:t>Cost-effectiveness</a:t>
            </a:r>
            <a:endParaRPr/>
          </a:p>
          <a:p>
            <a:pPr indent="-298450" lvl="0" marL="457200" rtl="0" algn="l">
              <a:lnSpc>
                <a:spcPct val="100000"/>
              </a:lnSpc>
              <a:spcBef>
                <a:spcPts val="0"/>
              </a:spcBef>
              <a:spcAft>
                <a:spcPts val="0"/>
              </a:spcAft>
              <a:buSzPts val="1100"/>
              <a:buChar char="●"/>
            </a:pPr>
            <a:r>
              <a:rPr lang="en-US"/>
              <a:t>Patient access</a:t>
            </a:r>
            <a:endParaRPr/>
          </a:p>
          <a:p>
            <a:pPr indent="-298450" lvl="0" marL="457200" rtl="0" algn="l">
              <a:lnSpc>
                <a:spcPct val="100000"/>
              </a:lnSpc>
              <a:spcBef>
                <a:spcPts val="0"/>
              </a:spcBef>
              <a:spcAft>
                <a:spcPts val="0"/>
              </a:spcAft>
              <a:buSzPts val="1100"/>
              <a:buChar char="●"/>
            </a:pPr>
            <a:r>
              <a:rPr lang="en-US"/>
              <a:t>Time taken for the assay</a:t>
            </a:r>
            <a:endParaRPr/>
          </a:p>
          <a:p>
            <a:pPr indent="-298450" lvl="0" marL="457200" rtl="0" algn="l">
              <a:lnSpc>
                <a:spcPct val="100000"/>
              </a:lnSpc>
              <a:spcBef>
                <a:spcPts val="0"/>
              </a:spcBef>
              <a:spcAft>
                <a:spcPts val="0"/>
              </a:spcAft>
              <a:buSzPts val="1100"/>
              <a:buChar char="●"/>
            </a:pPr>
            <a:r>
              <a:rPr lang="en-US"/>
              <a:t>Availability of DNA for other tests</a:t>
            </a:r>
            <a:endParaRPr/>
          </a:p>
          <a:p>
            <a:pPr indent="-298450" lvl="0" marL="457200" rtl="0" algn="l">
              <a:lnSpc>
                <a:spcPct val="100000"/>
              </a:lnSpc>
              <a:spcBef>
                <a:spcPts val="0"/>
              </a:spcBef>
              <a:spcAft>
                <a:spcPts val="0"/>
              </a:spcAft>
              <a:buSzPts val="1100"/>
              <a:buChar char="●"/>
            </a:pPr>
            <a:r>
              <a:rPr lang="en-US"/>
              <a:t>In-built connectivity </a:t>
            </a:r>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7" name="Shape 767"/>
        <p:cNvGrpSpPr/>
        <p:nvPr/>
      </p:nvGrpSpPr>
      <p:grpSpPr>
        <a:xfrm>
          <a:off x="0" y="0"/>
          <a:ext cx="0" cy="0"/>
          <a:chOff x="0" y="0"/>
          <a:chExt cx="0" cy="0"/>
        </a:xfrm>
      </p:grpSpPr>
      <p:sp>
        <p:nvSpPr>
          <p:cNvPr id="768" name="Google Shape;768;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9" name="Google Shape;769;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Answers:</a:t>
            </a:r>
            <a:endParaRPr/>
          </a:p>
          <a:p>
            <a:pPr indent="0" lvl="0" marL="0" rtl="0" algn="l">
              <a:lnSpc>
                <a:spcPct val="100000"/>
              </a:lnSpc>
              <a:spcBef>
                <a:spcPts val="1600"/>
              </a:spcBef>
              <a:spcAft>
                <a:spcPts val="0"/>
              </a:spcAft>
              <a:buSzPts val="1100"/>
              <a:buNone/>
            </a:pPr>
            <a:r>
              <a:rPr lang="en-US"/>
              <a:t> - More sensitive and specific than microscopy</a:t>
            </a:r>
            <a:endParaRPr/>
          </a:p>
          <a:p>
            <a:pPr indent="0" lvl="0" marL="0" rtl="0" algn="l">
              <a:lnSpc>
                <a:spcPct val="100000"/>
              </a:lnSpc>
              <a:spcBef>
                <a:spcPts val="1600"/>
              </a:spcBef>
              <a:spcAft>
                <a:spcPts val="0"/>
              </a:spcAft>
              <a:buSzPts val="1100"/>
              <a:buNone/>
            </a:pPr>
            <a:r>
              <a:rPr b="0" lang="en-US"/>
              <a:t> - Minimal infrastructure requirements and can be used at POC/near-POC</a:t>
            </a:r>
            <a:endParaRPr/>
          </a:p>
          <a:p>
            <a:pPr indent="0" lvl="0" marL="0" rtl="0" algn="l">
              <a:lnSpc>
                <a:spcPct val="100000"/>
              </a:lnSpc>
              <a:spcBef>
                <a:spcPts val="1600"/>
              </a:spcBef>
              <a:spcAft>
                <a:spcPts val="0"/>
              </a:spcAft>
              <a:buSzPts val="1100"/>
              <a:buNone/>
            </a:pPr>
            <a:r>
              <a:rPr lang="en-US"/>
              <a:t> - Results are rapidly available allowing for same-day diagnosis</a:t>
            </a:r>
            <a:endParaRPr/>
          </a:p>
          <a:p>
            <a:pPr indent="0" lvl="0" marL="0" rtl="0" algn="l">
              <a:lnSpc>
                <a:spcPct val="100000"/>
              </a:lnSpc>
              <a:spcBef>
                <a:spcPts val="1600"/>
              </a:spcBef>
              <a:spcAft>
                <a:spcPts val="0"/>
              </a:spcAft>
              <a:buSzPts val="1100"/>
              <a:buNone/>
            </a:pPr>
            <a:r>
              <a:rPr b="0" lang="en-US"/>
              <a:t> - can detect RIF resistance within two hours</a:t>
            </a:r>
            <a:endParaRPr/>
          </a:p>
          <a:p>
            <a:pPr indent="0" lvl="0" marL="0" rtl="0" algn="l">
              <a:lnSpc>
                <a:spcPct val="100000"/>
              </a:lnSpc>
              <a:spcBef>
                <a:spcPts val="1600"/>
              </a:spcBef>
              <a:spcAft>
                <a:spcPts val="0"/>
              </a:spcAft>
              <a:buSzPts val="1100"/>
              <a:buNone/>
            </a:pPr>
            <a:r>
              <a:rPr lang="en-US"/>
              <a:t> - Can be used as initial resistance test</a:t>
            </a:r>
            <a:endParaRPr/>
          </a:p>
          <a:p>
            <a:pPr indent="0" lvl="0" marL="158750" rtl="0" algn="l">
              <a:lnSpc>
                <a:spcPct val="100000"/>
              </a:lnSpc>
              <a:spcBef>
                <a:spcPts val="1600"/>
              </a:spcBef>
              <a:spcAft>
                <a:spcPts val="0"/>
              </a:spcAft>
              <a:buSzPts val="1100"/>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3" name="Shape 773"/>
        <p:cNvGrpSpPr/>
        <p:nvPr/>
      </p:nvGrpSpPr>
      <p:grpSpPr>
        <a:xfrm>
          <a:off x="0" y="0"/>
          <a:ext cx="0" cy="0"/>
          <a:chOff x="0" y="0"/>
          <a:chExt cx="0" cy="0"/>
        </a:xfrm>
      </p:grpSpPr>
      <p:sp>
        <p:nvSpPr>
          <p:cNvPr id="774" name="Google Shape;774;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75" name="Google Shape;775;p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1" name="Google Shape;361;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6" name="Google Shape;36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4" name="Google Shape;37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2" name="Google Shape;382;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4800" y="-22200"/>
            <a:ext cx="7341600" cy="52026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2"/>
          <p:cNvSpPr txBox="1"/>
          <p:nvPr>
            <p:ph type="ctrTitle"/>
          </p:nvPr>
        </p:nvSpPr>
        <p:spPr>
          <a:xfrm>
            <a:off x="888325" y="2056650"/>
            <a:ext cx="4878000" cy="1030200"/>
          </a:xfrm>
          <a:prstGeom prst="rect">
            <a:avLst/>
          </a:prstGeom>
          <a:noFill/>
          <a:ln>
            <a:noFill/>
          </a:ln>
        </p:spPr>
        <p:txBody>
          <a:bodyPr anchorCtr="0" anchor="ctr" bIns="91425" lIns="91425" spcFirstLastPara="1" rIns="91425" wrap="square" tIns="91425">
            <a:noAutofit/>
          </a:bodyPr>
          <a:lstStyle>
            <a:lvl1pPr lvl="0" algn="l">
              <a:lnSpc>
                <a:spcPct val="90000"/>
              </a:lnSpc>
              <a:spcBef>
                <a:spcPts val="0"/>
              </a:spcBef>
              <a:spcAft>
                <a:spcPts val="0"/>
              </a:spcAft>
              <a:buClr>
                <a:schemeClr val="lt1"/>
              </a:buClr>
              <a:buSzPts val="3600"/>
              <a:buNone/>
              <a:defRPr sz="3600">
                <a:solidFill>
                  <a:schemeClr val="lt1"/>
                </a:solidFill>
              </a:defRPr>
            </a:lvl1pPr>
            <a:lvl2pPr lvl="1" algn="ctr">
              <a:lnSpc>
                <a:spcPct val="90000"/>
              </a:lnSpc>
              <a:spcBef>
                <a:spcPts val="0"/>
              </a:spcBef>
              <a:spcAft>
                <a:spcPts val="0"/>
              </a:spcAft>
              <a:buClr>
                <a:schemeClr val="accent1"/>
              </a:buClr>
              <a:buSzPts val="5200"/>
              <a:buNone/>
              <a:defRPr sz="5200">
                <a:solidFill>
                  <a:schemeClr val="accent1"/>
                </a:solidFill>
              </a:defRPr>
            </a:lvl2pPr>
            <a:lvl3pPr lvl="2" algn="ctr">
              <a:lnSpc>
                <a:spcPct val="90000"/>
              </a:lnSpc>
              <a:spcBef>
                <a:spcPts val="0"/>
              </a:spcBef>
              <a:spcAft>
                <a:spcPts val="0"/>
              </a:spcAft>
              <a:buClr>
                <a:schemeClr val="accent1"/>
              </a:buClr>
              <a:buSzPts val="5200"/>
              <a:buNone/>
              <a:defRPr sz="5200">
                <a:solidFill>
                  <a:schemeClr val="accent1"/>
                </a:solidFill>
              </a:defRPr>
            </a:lvl3pPr>
            <a:lvl4pPr lvl="3" algn="ctr">
              <a:lnSpc>
                <a:spcPct val="90000"/>
              </a:lnSpc>
              <a:spcBef>
                <a:spcPts val="0"/>
              </a:spcBef>
              <a:spcAft>
                <a:spcPts val="0"/>
              </a:spcAft>
              <a:buClr>
                <a:schemeClr val="accent1"/>
              </a:buClr>
              <a:buSzPts val="5200"/>
              <a:buNone/>
              <a:defRPr sz="5200">
                <a:solidFill>
                  <a:schemeClr val="accent1"/>
                </a:solidFill>
              </a:defRPr>
            </a:lvl4pPr>
            <a:lvl5pPr lvl="4" algn="ctr">
              <a:lnSpc>
                <a:spcPct val="90000"/>
              </a:lnSpc>
              <a:spcBef>
                <a:spcPts val="0"/>
              </a:spcBef>
              <a:spcAft>
                <a:spcPts val="0"/>
              </a:spcAft>
              <a:buClr>
                <a:schemeClr val="accent1"/>
              </a:buClr>
              <a:buSzPts val="5200"/>
              <a:buNone/>
              <a:defRPr sz="5200">
                <a:solidFill>
                  <a:schemeClr val="accent1"/>
                </a:solidFill>
              </a:defRPr>
            </a:lvl5pPr>
            <a:lvl6pPr lvl="5" algn="ctr">
              <a:lnSpc>
                <a:spcPct val="90000"/>
              </a:lnSpc>
              <a:spcBef>
                <a:spcPts val="0"/>
              </a:spcBef>
              <a:spcAft>
                <a:spcPts val="0"/>
              </a:spcAft>
              <a:buClr>
                <a:schemeClr val="accent1"/>
              </a:buClr>
              <a:buSzPts val="5200"/>
              <a:buNone/>
              <a:defRPr sz="5200">
                <a:solidFill>
                  <a:schemeClr val="accent1"/>
                </a:solidFill>
              </a:defRPr>
            </a:lvl6pPr>
            <a:lvl7pPr lvl="6" algn="ctr">
              <a:lnSpc>
                <a:spcPct val="90000"/>
              </a:lnSpc>
              <a:spcBef>
                <a:spcPts val="0"/>
              </a:spcBef>
              <a:spcAft>
                <a:spcPts val="0"/>
              </a:spcAft>
              <a:buClr>
                <a:schemeClr val="accent1"/>
              </a:buClr>
              <a:buSzPts val="5200"/>
              <a:buNone/>
              <a:defRPr sz="5200">
                <a:solidFill>
                  <a:schemeClr val="accent1"/>
                </a:solidFill>
              </a:defRPr>
            </a:lvl7pPr>
            <a:lvl8pPr lvl="7" algn="ctr">
              <a:lnSpc>
                <a:spcPct val="90000"/>
              </a:lnSpc>
              <a:spcBef>
                <a:spcPts val="0"/>
              </a:spcBef>
              <a:spcAft>
                <a:spcPts val="0"/>
              </a:spcAft>
              <a:buClr>
                <a:schemeClr val="accent1"/>
              </a:buClr>
              <a:buSzPts val="5200"/>
              <a:buNone/>
              <a:defRPr sz="5200">
                <a:solidFill>
                  <a:schemeClr val="accent1"/>
                </a:solidFill>
              </a:defRPr>
            </a:lvl8pPr>
            <a:lvl9pPr lvl="8" algn="ctr">
              <a:lnSpc>
                <a:spcPct val="90000"/>
              </a:lnSpc>
              <a:spcBef>
                <a:spcPts val="0"/>
              </a:spcBef>
              <a:spcAft>
                <a:spcPts val="0"/>
              </a:spcAft>
              <a:buClr>
                <a:schemeClr val="accent1"/>
              </a:buClr>
              <a:buSzPts val="5200"/>
              <a:buNone/>
              <a:defRPr sz="5200">
                <a:solidFill>
                  <a:schemeClr val="accent1"/>
                </a:solidFill>
              </a:defRPr>
            </a:lvl9pPr>
          </a:lstStyle>
          <a:p/>
        </p:txBody>
      </p:sp>
      <p:sp>
        <p:nvSpPr>
          <p:cNvPr id="12" name="Google Shape;12;p2"/>
          <p:cNvSpPr txBox="1"/>
          <p:nvPr>
            <p:ph idx="1" type="subTitle"/>
          </p:nvPr>
        </p:nvSpPr>
        <p:spPr>
          <a:xfrm>
            <a:off x="888325" y="4399261"/>
            <a:ext cx="3430800" cy="373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1400"/>
              <a:buNone/>
              <a:defRPr sz="140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2" name="Shape 82"/>
        <p:cNvGrpSpPr/>
        <p:nvPr/>
      </p:nvGrpSpPr>
      <p:grpSpPr>
        <a:xfrm>
          <a:off x="0" y="0"/>
          <a:ext cx="0" cy="0"/>
          <a:chOff x="0" y="0"/>
          <a:chExt cx="0" cy="0"/>
        </a:xfrm>
      </p:grpSpPr>
      <p:sp>
        <p:nvSpPr>
          <p:cNvPr id="83" name="Google Shape;83;p11"/>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4" name="Google Shape;84;p11"/>
          <p:cNvSpPr/>
          <p:nvPr/>
        </p:nvSpPr>
        <p:spPr>
          <a:xfrm>
            <a:off x="0" y="4748000"/>
            <a:ext cx="7500600" cy="3954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85" name="Google Shape;85;p11"/>
          <p:cNvCxnSpPr/>
          <p:nvPr/>
        </p:nvCxnSpPr>
        <p:spPr>
          <a:xfrm rot="10800000">
            <a:off x="781225" y="4940300"/>
            <a:ext cx="6774900" cy="0"/>
          </a:xfrm>
          <a:prstGeom prst="straightConnector1">
            <a:avLst/>
          </a:prstGeom>
          <a:noFill/>
          <a:ln cap="flat" cmpd="sng" w="19050">
            <a:solidFill>
              <a:schemeClr val="lt1"/>
            </a:solidFill>
            <a:prstDash val="solid"/>
            <a:round/>
            <a:headEnd len="sm" w="sm" type="none"/>
            <a:tailEnd len="sm" w="sm" type="none"/>
          </a:ln>
        </p:spPr>
      </p:cxnSp>
      <p:cxnSp>
        <p:nvCxnSpPr>
          <p:cNvPr id="86" name="Google Shape;86;p11"/>
          <p:cNvCxnSpPr/>
          <p:nvPr/>
        </p:nvCxnSpPr>
        <p:spPr>
          <a:xfrm rot="10800000">
            <a:off x="7496925" y="4940300"/>
            <a:ext cx="1095300" cy="0"/>
          </a:xfrm>
          <a:prstGeom prst="straightConnector1">
            <a:avLst/>
          </a:prstGeom>
          <a:noFill/>
          <a:ln cap="flat" cmpd="sng" w="19050">
            <a:solidFill>
              <a:schemeClr val="accent1"/>
            </a:solidFill>
            <a:prstDash val="solid"/>
            <a:round/>
            <a:headEnd len="sm" w="sm" type="none"/>
            <a:tailEnd len="sm" w="sm" type="none"/>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87" name="Shape 87"/>
        <p:cNvGrpSpPr/>
        <p:nvPr/>
      </p:nvGrpSpPr>
      <p:grpSpPr>
        <a:xfrm>
          <a:off x="0" y="0"/>
          <a:ext cx="0" cy="0"/>
          <a:chOff x="0" y="0"/>
          <a:chExt cx="0" cy="0"/>
        </a:xfrm>
      </p:grpSpPr>
      <p:sp>
        <p:nvSpPr>
          <p:cNvPr id="88" name="Google Shape;88;p12"/>
          <p:cNvSpPr txBox="1"/>
          <p:nvPr>
            <p:ph type="title"/>
          </p:nvPr>
        </p:nvSpPr>
        <p:spPr>
          <a:xfrm>
            <a:off x="311700" y="273572"/>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9" name="Google Shape;89;p12"/>
          <p:cNvSpPr/>
          <p:nvPr>
            <p:ph idx="2" type="pic"/>
          </p:nvPr>
        </p:nvSpPr>
        <p:spPr>
          <a:xfrm>
            <a:off x="5221288" y="1208088"/>
            <a:ext cx="3800475" cy="3343275"/>
          </a:xfrm>
          <a:prstGeom prst="rect">
            <a:avLst/>
          </a:prstGeom>
          <a:noFill/>
          <a:ln>
            <a:noFill/>
          </a:ln>
        </p:spPr>
      </p:sp>
      <p:sp>
        <p:nvSpPr>
          <p:cNvPr id="90" name="Google Shape;90;p12"/>
          <p:cNvSpPr/>
          <p:nvPr/>
        </p:nvSpPr>
        <p:spPr>
          <a:xfrm>
            <a:off x="0" y="4748000"/>
            <a:ext cx="7500600" cy="3954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91" name="Google Shape;91;p12"/>
          <p:cNvCxnSpPr/>
          <p:nvPr/>
        </p:nvCxnSpPr>
        <p:spPr>
          <a:xfrm rot="10800000">
            <a:off x="781225" y="4940300"/>
            <a:ext cx="6774900" cy="0"/>
          </a:xfrm>
          <a:prstGeom prst="straightConnector1">
            <a:avLst/>
          </a:prstGeom>
          <a:noFill/>
          <a:ln cap="flat" cmpd="sng" w="19050">
            <a:solidFill>
              <a:schemeClr val="lt1"/>
            </a:solidFill>
            <a:prstDash val="solid"/>
            <a:round/>
            <a:headEnd len="sm" w="sm" type="none"/>
            <a:tailEnd len="sm" w="sm" type="none"/>
          </a:ln>
        </p:spPr>
      </p:cxnSp>
      <p:sp>
        <p:nvSpPr>
          <p:cNvPr id="92" name="Google Shape;92;p12"/>
          <p:cNvSpPr txBox="1"/>
          <p:nvPr>
            <p:ph idx="1" type="body"/>
          </p:nvPr>
        </p:nvSpPr>
        <p:spPr>
          <a:xfrm>
            <a:off x="311150" y="1208088"/>
            <a:ext cx="4675188" cy="3343275"/>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0"/>
              </a:spcBef>
              <a:spcAft>
                <a:spcPts val="0"/>
              </a:spcAft>
              <a:buSzPts val="1800"/>
              <a:buChar char="●"/>
              <a:defRPr/>
            </a:lvl1pPr>
            <a:lvl2pPr indent="-317500" lvl="1" marL="914400" algn="l">
              <a:lnSpc>
                <a:spcPct val="100000"/>
              </a:lnSpc>
              <a:spcBef>
                <a:spcPts val="1600"/>
              </a:spcBef>
              <a:spcAft>
                <a:spcPts val="0"/>
              </a:spcAft>
              <a:buSzPts val="1400"/>
              <a:buChar char="○"/>
              <a:defRPr/>
            </a:lvl2pPr>
            <a:lvl3pPr indent="-317500" lvl="2" marL="1371600" algn="l">
              <a:lnSpc>
                <a:spcPct val="100000"/>
              </a:lnSpc>
              <a:spcBef>
                <a:spcPts val="1600"/>
              </a:spcBef>
              <a:spcAft>
                <a:spcPts val="0"/>
              </a:spcAft>
              <a:buSzPts val="1400"/>
              <a:buChar char="■"/>
              <a:defRPr/>
            </a:lvl3pPr>
            <a:lvl4pPr indent="-317500" lvl="3" marL="1828800" algn="l">
              <a:lnSpc>
                <a:spcPct val="100000"/>
              </a:lnSpc>
              <a:spcBef>
                <a:spcPts val="1600"/>
              </a:spcBef>
              <a:spcAft>
                <a:spcPts val="0"/>
              </a:spcAft>
              <a:buSzPts val="1400"/>
              <a:buChar char="●"/>
              <a:defRPr/>
            </a:lvl4pPr>
            <a:lvl5pPr indent="-317500" lvl="4" marL="2286000" algn="l">
              <a:lnSpc>
                <a:spcPct val="100000"/>
              </a:lnSpc>
              <a:spcBef>
                <a:spcPts val="1600"/>
              </a:spcBef>
              <a:spcAft>
                <a:spcPts val="0"/>
              </a:spcAft>
              <a:buSzPts val="1400"/>
              <a:buChar char="○"/>
              <a:defRPr/>
            </a:lvl5pPr>
            <a:lvl6pPr indent="-317500" lvl="5" marL="2743200" algn="l">
              <a:lnSpc>
                <a:spcPct val="100000"/>
              </a:lnSpc>
              <a:spcBef>
                <a:spcPts val="1600"/>
              </a:spcBef>
              <a:spcAft>
                <a:spcPts val="0"/>
              </a:spcAft>
              <a:buSzPts val="1400"/>
              <a:buChar char="■"/>
              <a:defRPr/>
            </a:lvl6pPr>
            <a:lvl7pPr indent="-317500" lvl="6" marL="3200400" algn="l">
              <a:lnSpc>
                <a:spcPct val="100000"/>
              </a:lnSpc>
              <a:spcBef>
                <a:spcPts val="1600"/>
              </a:spcBef>
              <a:spcAft>
                <a:spcPts val="0"/>
              </a:spcAft>
              <a:buSzPts val="1400"/>
              <a:buChar char="●"/>
              <a:defRPr/>
            </a:lvl7pPr>
            <a:lvl8pPr indent="-317500" lvl="7" marL="3657600" algn="l">
              <a:lnSpc>
                <a:spcPct val="100000"/>
              </a:lnSpc>
              <a:spcBef>
                <a:spcPts val="1600"/>
              </a:spcBef>
              <a:spcAft>
                <a:spcPts val="0"/>
              </a:spcAft>
              <a:buSzPts val="1400"/>
              <a:buChar char="○"/>
              <a:defRPr/>
            </a:lvl8pPr>
            <a:lvl9pPr indent="-317500" lvl="8" marL="4114800" algn="l">
              <a:lnSpc>
                <a:spcPct val="100000"/>
              </a:lnSpc>
              <a:spcBef>
                <a:spcPts val="1600"/>
              </a:spcBef>
              <a:spcAft>
                <a:spcPts val="1600"/>
              </a:spcAft>
              <a:buSzPts val="1400"/>
              <a:buChar char="■"/>
              <a:defRPr/>
            </a:lvl9pPr>
          </a:lstStyle>
          <a:p/>
        </p:txBody>
      </p:sp>
      <p:cxnSp>
        <p:nvCxnSpPr>
          <p:cNvPr id="93" name="Google Shape;93;p12"/>
          <p:cNvCxnSpPr/>
          <p:nvPr/>
        </p:nvCxnSpPr>
        <p:spPr>
          <a:xfrm>
            <a:off x="311150" y="1117777"/>
            <a:ext cx="1600200" cy="2994"/>
          </a:xfrm>
          <a:prstGeom prst="straightConnector1">
            <a:avLst/>
          </a:prstGeom>
          <a:noFill/>
          <a:ln cap="flat" cmpd="sng" w="101600">
            <a:solidFill>
              <a:schemeClr val="accent1"/>
            </a:solidFill>
            <a:prstDash val="solid"/>
            <a:round/>
            <a:headEnd len="sm" w="sm" type="none"/>
            <a:tailEnd len="sm" w="sm" type="none"/>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p:cSld name="ONE_COLUMN_TEXT_1">
    <p:spTree>
      <p:nvGrpSpPr>
        <p:cNvPr id="94" name="Shape 94"/>
        <p:cNvGrpSpPr/>
        <p:nvPr/>
      </p:nvGrpSpPr>
      <p:grpSpPr>
        <a:xfrm>
          <a:off x="0" y="0"/>
          <a:ext cx="0" cy="0"/>
          <a:chOff x="0" y="0"/>
          <a:chExt cx="0" cy="0"/>
        </a:xfrm>
      </p:grpSpPr>
      <p:sp>
        <p:nvSpPr>
          <p:cNvPr id="95" name="Google Shape;95;p13"/>
          <p:cNvSpPr/>
          <p:nvPr/>
        </p:nvSpPr>
        <p:spPr>
          <a:xfrm flipH="1">
            <a:off x="150" y="0"/>
            <a:ext cx="5792400" cy="5164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6" name="Google Shape;96;p13"/>
          <p:cNvSpPr txBox="1"/>
          <p:nvPr>
            <p:ph type="title"/>
          </p:nvPr>
        </p:nvSpPr>
        <p:spPr>
          <a:xfrm>
            <a:off x="705222" y="106635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2000"/>
              <a:buNone/>
              <a:defRPr sz="2000">
                <a:solidFill>
                  <a:schemeClr val="lt1"/>
                </a:solidFill>
              </a:defRPr>
            </a:lvl1pPr>
            <a:lvl2pPr lvl="1" algn="l">
              <a:lnSpc>
                <a:spcPct val="100000"/>
              </a:lnSpc>
              <a:spcBef>
                <a:spcPts val="0"/>
              </a:spcBef>
              <a:spcAft>
                <a:spcPts val="0"/>
              </a:spcAft>
              <a:buClr>
                <a:schemeClr val="lt1"/>
              </a:buClr>
              <a:buSzPts val="2400"/>
              <a:buNone/>
              <a:defRPr sz="2400">
                <a:solidFill>
                  <a:schemeClr val="lt1"/>
                </a:solidFill>
              </a:defRPr>
            </a:lvl2pPr>
            <a:lvl3pPr lvl="2" algn="l">
              <a:lnSpc>
                <a:spcPct val="100000"/>
              </a:lnSpc>
              <a:spcBef>
                <a:spcPts val="0"/>
              </a:spcBef>
              <a:spcAft>
                <a:spcPts val="0"/>
              </a:spcAft>
              <a:buClr>
                <a:schemeClr val="lt1"/>
              </a:buClr>
              <a:buSzPts val="2400"/>
              <a:buNone/>
              <a:defRPr sz="2400">
                <a:solidFill>
                  <a:schemeClr val="lt1"/>
                </a:solidFill>
              </a:defRPr>
            </a:lvl3pPr>
            <a:lvl4pPr lvl="3" algn="l">
              <a:lnSpc>
                <a:spcPct val="100000"/>
              </a:lnSpc>
              <a:spcBef>
                <a:spcPts val="0"/>
              </a:spcBef>
              <a:spcAft>
                <a:spcPts val="0"/>
              </a:spcAft>
              <a:buClr>
                <a:schemeClr val="lt1"/>
              </a:buClr>
              <a:buSzPts val="2400"/>
              <a:buNone/>
              <a:defRPr sz="2400">
                <a:solidFill>
                  <a:schemeClr val="lt1"/>
                </a:solidFill>
              </a:defRPr>
            </a:lvl4pPr>
            <a:lvl5pPr lvl="4" algn="l">
              <a:lnSpc>
                <a:spcPct val="100000"/>
              </a:lnSpc>
              <a:spcBef>
                <a:spcPts val="0"/>
              </a:spcBef>
              <a:spcAft>
                <a:spcPts val="0"/>
              </a:spcAft>
              <a:buClr>
                <a:schemeClr val="lt1"/>
              </a:buClr>
              <a:buSzPts val="2400"/>
              <a:buNone/>
              <a:defRPr sz="2400">
                <a:solidFill>
                  <a:schemeClr val="lt1"/>
                </a:solidFill>
              </a:defRPr>
            </a:lvl5pPr>
            <a:lvl6pPr lvl="5" algn="l">
              <a:lnSpc>
                <a:spcPct val="100000"/>
              </a:lnSpc>
              <a:spcBef>
                <a:spcPts val="0"/>
              </a:spcBef>
              <a:spcAft>
                <a:spcPts val="0"/>
              </a:spcAft>
              <a:buClr>
                <a:schemeClr val="lt1"/>
              </a:buClr>
              <a:buSzPts val="2400"/>
              <a:buNone/>
              <a:defRPr sz="2400">
                <a:solidFill>
                  <a:schemeClr val="lt1"/>
                </a:solidFill>
              </a:defRPr>
            </a:lvl6pPr>
            <a:lvl7pPr lvl="6" algn="l">
              <a:lnSpc>
                <a:spcPct val="100000"/>
              </a:lnSpc>
              <a:spcBef>
                <a:spcPts val="0"/>
              </a:spcBef>
              <a:spcAft>
                <a:spcPts val="0"/>
              </a:spcAft>
              <a:buClr>
                <a:schemeClr val="lt1"/>
              </a:buClr>
              <a:buSzPts val="2400"/>
              <a:buNone/>
              <a:defRPr sz="2400">
                <a:solidFill>
                  <a:schemeClr val="lt1"/>
                </a:solidFill>
              </a:defRPr>
            </a:lvl7pPr>
            <a:lvl8pPr lvl="7" algn="l">
              <a:lnSpc>
                <a:spcPct val="100000"/>
              </a:lnSpc>
              <a:spcBef>
                <a:spcPts val="0"/>
              </a:spcBef>
              <a:spcAft>
                <a:spcPts val="0"/>
              </a:spcAft>
              <a:buClr>
                <a:schemeClr val="lt1"/>
              </a:buClr>
              <a:buSzPts val="2400"/>
              <a:buNone/>
              <a:defRPr sz="2400">
                <a:solidFill>
                  <a:schemeClr val="lt1"/>
                </a:solidFill>
              </a:defRPr>
            </a:lvl8pPr>
            <a:lvl9pPr lvl="8" algn="l">
              <a:lnSpc>
                <a:spcPct val="100000"/>
              </a:lnSpc>
              <a:spcBef>
                <a:spcPts val="0"/>
              </a:spcBef>
              <a:spcAft>
                <a:spcPts val="0"/>
              </a:spcAft>
              <a:buClr>
                <a:schemeClr val="lt1"/>
              </a:buClr>
              <a:buSzPts val="2400"/>
              <a:buNone/>
              <a:defRPr sz="2400">
                <a:solidFill>
                  <a:schemeClr val="lt1"/>
                </a:solidFill>
              </a:defRPr>
            </a:lvl9pPr>
          </a:lstStyle>
          <a:p/>
        </p:txBody>
      </p:sp>
      <p:sp>
        <p:nvSpPr>
          <p:cNvPr id="97" name="Google Shape;97;p13"/>
          <p:cNvSpPr txBox="1"/>
          <p:nvPr>
            <p:ph idx="1" type="body"/>
          </p:nvPr>
        </p:nvSpPr>
        <p:spPr>
          <a:xfrm>
            <a:off x="705222" y="1900350"/>
            <a:ext cx="2808000" cy="2024400"/>
          </a:xfrm>
          <a:prstGeom prst="rect">
            <a:avLst/>
          </a:prstGeom>
          <a:noFill/>
          <a:ln>
            <a:noFill/>
          </a:ln>
        </p:spPr>
        <p:txBody>
          <a:bodyPr anchorCtr="0" anchor="t" bIns="91425" lIns="91425" spcFirstLastPara="1" rIns="91425" wrap="square" tIns="91425">
            <a:noAutofit/>
          </a:bodyPr>
          <a:lstStyle>
            <a:lvl1pPr indent="-330200" lvl="0" marL="457200" algn="l">
              <a:lnSpc>
                <a:spcPct val="100000"/>
              </a:lnSpc>
              <a:spcBef>
                <a:spcPts val="0"/>
              </a:spcBef>
              <a:spcAft>
                <a:spcPts val="0"/>
              </a:spcAft>
              <a:buClr>
                <a:schemeClr val="lt1"/>
              </a:buClr>
              <a:buSzPts val="1600"/>
              <a:buChar char="●"/>
              <a:defRPr sz="1600">
                <a:solidFill>
                  <a:schemeClr val="lt1"/>
                </a:solidFill>
              </a:defRPr>
            </a:lvl1pPr>
            <a:lvl2pPr indent="-330200" lvl="1" marL="914400" algn="l">
              <a:lnSpc>
                <a:spcPct val="100000"/>
              </a:lnSpc>
              <a:spcBef>
                <a:spcPts val="1600"/>
              </a:spcBef>
              <a:spcAft>
                <a:spcPts val="0"/>
              </a:spcAft>
              <a:buClr>
                <a:schemeClr val="lt1"/>
              </a:buClr>
              <a:buSzPts val="1600"/>
              <a:buChar char="○"/>
              <a:defRPr sz="1600">
                <a:solidFill>
                  <a:schemeClr val="lt1"/>
                </a:solidFill>
              </a:defRPr>
            </a:lvl2pPr>
            <a:lvl3pPr indent="-330200" lvl="2" marL="1371600" algn="l">
              <a:lnSpc>
                <a:spcPct val="100000"/>
              </a:lnSpc>
              <a:spcBef>
                <a:spcPts val="1600"/>
              </a:spcBef>
              <a:spcAft>
                <a:spcPts val="0"/>
              </a:spcAft>
              <a:buClr>
                <a:schemeClr val="lt1"/>
              </a:buClr>
              <a:buSzPts val="1600"/>
              <a:buChar char="■"/>
              <a:defRPr sz="1600">
                <a:solidFill>
                  <a:schemeClr val="lt1"/>
                </a:solidFill>
              </a:defRPr>
            </a:lvl3pPr>
            <a:lvl4pPr indent="-330200" lvl="3" marL="1828800" algn="l">
              <a:lnSpc>
                <a:spcPct val="100000"/>
              </a:lnSpc>
              <a:spcBef>
                <a:spcPts val="1600"/>
              </a:spcBef>
              <a:spcAft>
                <a:spcPts val="0"/>
              </a:spcAft>
              <a:buClr>
                <a:schemeClr val="lt1"/>
              </a:buClr>
              <a:buSzPts val="1600"/>
              <a:buChar char="●"/>
              <a:defRPr sz="1600">
                <a:solidFill>
                  <a:schemeClr val="lt1"/>
                </a:solidFill>
              </a:defRPr>
            </a:lvl4pPr>
            <a:lvl5pPr indent="-330200" lvl="4" marL="2286000" algn="l">
              <a:lnSpc>
                <a:spcPct val="100000"/>
              </a:lnSpc>
              <a:spcBef>
                <a:spcPts val="1600"/>
              </a:spcBef>
              <a:spcAft>
                <a:spcPts val="0"/>
              </a:spcAft>
              <a:buClr>
                <a:schemeClr val="lt1"/>
              </a:buClr>
              <a:buSzPts val="1600"/>
              <a:buChar char="○"/>
              <a:defRPr sz="1600">
                <a:solidFill>
                  <a:schemeClr val="lt1"/>
                </a:solidFill>
              </a:defRPr>
            </a:lvl5pPr>
            <a:lvl6pPr indent="-330200" lvl="5" marL="2743200" algn="l">
              <a:lnSpc>
                <a:spcPct val="100000"/>
              </a:lnSpc>
              <a:spcBef>
                <a:spcPts val="1600"/>
              </a:spcBef>
              <a:spcAft>
                <a:spcPts val="0"/>
              </a:spcAft>
              <a:buClr>
                <a:schemeClr val="lt1"/>
              </a:buClr>
              <a:buSzPts val="1600"/>
              <a:buChar char="■"/>
              <a:defRPr sz="1600">
                <a:solidFill>
                  <a:schemeClr val="lt1"/>
                </a:solidFill>
              </a:defRPr>
            </a:lvl6pPr>
            <a:lvl7pPr indent="-330200" lvl="6" marL="3200400" algn="l">
              <a:lnSpc>
                <a:spcPct val="100000"/>
              </a:lnSpc>
              <a:spcBef>
                <a:spcPts val="1600"/>
              </a:spcBef>
              <a:spcAft>
                <a:spcPts val="0"/>
              </a:spcAft>
              <a:buClr>
                <a:schemeClr val="lt1"/>
              </a:buClr>
              <a:buSzPts val="1600"/>
              <a:buChar char="●"/>
              <a:defRPr sz="1600">
                <a:solidFill>
                  <a:schemeClr val="lt1"/>
                </a:solidFill>
              </a:defRPr>
            </a:lvl7pPr>
            <a:lvl8pPr indent="-330200" lvl="7" marL="3657600" algn="l">
              <a:lnSpc>
                <a:spcPct val="100000"/>
              </a:lnSpc>
              <a:spcBef>
                <a:spcPts val="1600"/>
              </a:spcBef>
              <a:spcAft>
                <a:spcPts val="0"/>
              </a:spcAft>
              <a:buClr>
                <a:schemeClr val="lt1"/>
              </a:buClr>
              <a:buSzPts val="1600"/>
              <a:buChar char="○"/>
              <a:defRPr sz="1600">
                <a:solidFill>
                  <a:schemeClr val="lt1"/>
                </a:solidFill>
              </a:defRPr>
            </a:lvl8pPr>
            <a:lvl9pPr indent="-330200" lvl="8" marL="4114800" algn="l">
              <a:lnSpc>
                <a:spcPct val="100000"/>
              </a:lnSpc>
              <a:spcBef>
                <a:spcPts val="1600"/>
              </a:spcBef>
              <a:spcAft>
                <a:spcPts val="1600"/>
              </a:spcAft>
              <a:buClr>
                <a:schemeClr val="lt1"/>
              </a:buClr>
              <a:buSzPts val="1600"/>
              <a:buChar char="■"/>
              <a:defRPr sz="1600">
                <a:solidFill>
                  <a:schemeClr val="lt1"/>
                </a:solidFill>
              </a:defRPr>
            </a:lvl9pPr>
          </a:lstStyle>
          <a:p/>
        </p:txBody>
      </p:sp>
      <p:cxnSp>
        <p:nvCxnSpPr>
          <p:cNvPr id="98" name="Google Shape;98;p13"/>
          <p:cNvCxnSpPr/>
          <p:nvPr/>
        </p:nvCxnSpPr>
        <p:spPr>
          <a:xfrm rot="10800000">
            <a:off x="781100" y="4940300"/>
            <a:ext cx="8358300" cy="0"/>
          </a:xfrm>
          <a:prstGeom prst="straightConnector1">
            <a:avLst/>
          </a:prstGeom>
          <a:noFill/>
          <a:ln cap="flat" cmpd="sng" w="19050">
            <a:solidFill>
              <a:schemeClr val="lt1"/>
            </a:solidFill>
            <a:prstDash val="solid"/>
            <a:round/>
            <a:headEnd len="sm" w="sm" type="none"/>
            <a:tailEnd len="sm" w="sm" type="none"/>
          </a:ln>
        </p:spPr>
      </p:cxnSp>
      <p:cxnSp>
        <p:nvCxnSpPr>
          <p:cNvPr id="99" name="Google Shape;99;p13"/>
          <p:cNvCxnSpPr/>
          <p:nvPr/>
        </p:nvCxnSpPr>
        <p:spPr>
          <a:xfrm rot="10800000">
            <a:off x="5806425" y="4940300"/>
            <a:ext cx="2785800" cy="0"/>
          </a:xfrm>
          <a:prstGeom prst="straightConnector1">
            <a:avLst/>
          </a:prstGeom>
          <a:noFill/>
          <a:ln cap="flat" cmpd="sng" w="19050">
            <a:solidFill>
              <a:schemeClr val="accent1"/>
            </a:solidFill>
            <a:prstDash val="solid"/>
            <a:round/>
            <a:headEnd len="sm" w="sm" type="none"/>
            <a:tailEnd len="sm" w="sm"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0" name="Shape 100"/>
        <p:cNvGrpSpPr/>
        <p:nvPr/>
      </p:nvGrpSpPr>
      <p:grpSpPr>
        <a:xfrm>
          <a:off x="0" y="0"/>
          <a:ext cx="0" cy="0"/>
          <a:chOff x="0" y="0"/>
          <a:chExt cx="0" cy="0"/>
        </a:xfrm>
      </p:grpSpPr>
      <p:sp>
        <p:nvSpPr>
          <p:cNvPr id="101" name="Google Shape;101;p14"/>
          <p:cNvSpPr txBox="1"/>
          <p:nvPr>
            <p:ph type="title"/>
          </p:nvPr>
        </p:nvSpPr>
        <p:spPr>
          <a:xfrm>
            <a:off x="5284325" y="99015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02" name="Google Shape;102;p14"/>
          <p:cNvSpPr txBox="1"/>
          <p:nvPr>
            <p:ph idx="1" type="body"/>
          </p:nvPr>
        </p:nvSpPr>
        <p:spPr>
          <a:xfrm>
            <a:off x="5284325" y="1824150"/>
            <a:ext cx="2808000" cy="20244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SzPts val="1400"/>
              <a:buChar char="●"/>
              <a:defRPr sz="1400"/>
            </a:lvl1pPr>
            <a:lvl2pPr indent="-317500" lvl="1" marL="914400" algn="l">
              <a:lnSpc>
                <a:spcPct val="100000"/>
              </a:lnSpc>
              <a:spcBef>
                <a:spcPts val="1600"/>
              </a:spcBef>
              <a:spcAft>
                <a:spcPts val="0"/>
              </a:spcAft>
              <a:buSzPts val="1400"/>
              <a:buChar char="○"/>
              <a:defRPr/>
            </a:lvl2pPr>
            <a:lvl3pPr indent="-317500" lvl="2" marL="1371600" algn="l">
              <a:lnSpc>
                <a:spcPct val="100000"/>
              </a:lnSpc>
              <a:spcBef>
                <a:spcPts val="1600"/>
              </a:spcBef>
              <a:spcAft>
                <a:spcPts val="0"/>
              </a:spcAft>
              <a:buSzPts val="1400"/>
              <a:buChar char="■"/>
              <a:defRPr/>
            </a:lvl3pPr>
            <a:lvl4pPr indent="-317500" lvl="3" marL="1828800" algn="l">
              <a:lnSpc>
                <a:spcPct val="100000"/>
              </a:lnSpc>
              <a:spcBef>
                <a:spcPts val="1600"/>
              </a:spcBef>
              <a:spcAft>
                <a:spcPts val="0"/>
              </a:spcAft>
              <a:buSzPts val="1400"/>
              <a:buChar char="●"/>
              <a:defRPr/>
            </a:lvl4pPr>
            <a:lvl5pPr indent="-317500" lvl="4" marL="2286000" algn="l">
              <a:lnSpc>
                <a:spcPct val="100000"/>
              </a:lnSpc>
              <a:spcBef>
                <a:spcPts val="1600"/>
              </a:spcBef>
              <a:spcAft>
                <a:spcPts val="0"/>
              </a:spcAft>
              <a:buSzPts val="1400"/>
              <a:buChar char="○"/>
              <a:defRPr/>
            </a:lvl5pPr>
            <a:lvl6pPr indent="-317500" lvl="5" marL="2743200" algn="l">
              <a:lnSpc>
                <a:spcPct val="100000"/>
              </a:lnSpc>
              <a:spcBef>
                <a:spcPts val="1600"/>
              </a:spcBef>
              <a:spcAft>
                <a:spcPts val="0"/>
              </a:spcAft>
              <a:buSzPts val="1400"/>
              <a:buChar char="■"/>
              <a:defRPr/>
            </a:lvl6pPr>
            <a:lvl7pPr indent="-317500" lvl="6" marL="3200400" algn="l">
              <a:lnSpc>
                <a:spcPct val="100000"/>
              </a:lnSpc>
              <a:spcBef>
                <a:spcPts val="1600"/>
              </a:spcBef>
              <a:spcAft>
                <a:spcPts val="0"/>
              </a:spcAft>
              <a:buSzPts val="1400"/>
              <a:buChar char="●"/>
              <a:defRPr/>
            </a:lvl7pPr>
            <a:lvl8pPr indent="-317500" lvl="7" marL="3657600" algn="l">
              <a:lnSpc>
                <a:spcPct val="100000"/>
              </a:lnSpc>
              <a:spcBef>
                <a:spcPts val="1600"/>
              </a:spcBef>
              <a:spcAft>
                <a:spcPts val="0"/>
              </a:spcAft>
              <a:buSzPts val="1400"/>
              <a:buChar char="○"/>
              <a:defRPr/>
            </a:lvl8pPr>
            <a:lvl9pPr indent="-317500" lvl="8" marL="4114800" algn="l">
              <a:lnSpc>
                <a:spcPct val="100000"/>
              </a:lnSpc>
              <a:spcBef>
                <a:spcPts val="1600"/>
              </a:spcBef>
              <a:spcAft>
                <a:spcPts val="1600"/>
              </a:spcAft>
              <a:buSzPts val="1400"/>
              <a:buChar char="■"/>
              <a:defRPr/>
            </a:lvl9pPr>
          </a:lstStyle>
          <a:p/>
        </p:txBody>
      </p:sp>
      <p:sp>
        <p:nvSpPr>
          <p:cNvPr id="103" name="Google Shape;103;p14"/>
          <p:cNvSpPr/>
          <p:nvPr/>
        </p:nvSpPr>
        <p:spPr>
          <a:xfrm>
            <a:off x="-13825" y="-13825"/>
            <a:ext cx="4535700" cy="3862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04" name="Google Shape;104;p14"/>
          <p:cNvCxnSpPr/>
          <p:nvPr/>
        </p:nvCxnSpPr>
        <p:spPr>
          <a:xfrm rot="10800000">
            <a:off x="781100" y="4940300"/>
            <a:ext cx="8358300" cy="0"/>
          </a:xfrm>
          <a:prstGeom prst="straightConnector1">
            <a:avLst/>
          </a:prstGeom>
          <a:noFill/>
          <a:ln cap="flat" cmpd="sng" w="19050">
            <a:solidFill>
              <a:schemeClr val="accent1"/>
            </a:solidFill>
            <a:prstDash val="solid"/>
            <a:round/>
            <a:headEnd len="sm" w="sm" type="none"/>
            <a:tailEnd len="sm" w="sm" type="none"/>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1_One column text">
    <p:spTree>
      <p:nvGrpSpPr>
        <p:cNvPr id="105" name="Shape 105"/>
        <p:cNvGrpSpPr/>
        <p:nvPr/>
      </p:nvGrpSpPr>
      <p:grpSpPr>
        <a:xfrm>
          <a:off x="0" y="0"/>
          <a:ext cx="0" cy="0"/>
          <a:chOff x="0" y="0"/>
          <a:chExt cx="0" cy="0"/>
        </a:xfrm>
      </p:grpSpPr>
      <p:sp>
        <p:nvSpPr>
          <p:cNvPr id="106" name="Google Shape;106;p15"/>
          <p:cNvSpPr txBox="1"/>
          <p:nvPr>
            <p:ph type="title"/>
          </p:nvPr>
        </p:nvSpPr>
        <p:spPr>
          <a:xfrm>
            <a:off x="687158" y="10041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07" name="Google Shape;107;p15"/>
          <p:cNvSpPr txBox="1"/>
          <p:nvPr>
            <p:ph idx="1" type="body"/>
          </p:nvPr>
        </p:nvSpPr>
        <p:spPr>
          <a:xfrm>
            <a:off x="687158" y="1838100"/>
            <a:ext cx="2808000" cy="20244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SzPts val="1400"/>
              <a:buChar char="●"/>
              <a:defRPr sz="1400"/>
            </a:lvl1pPr>
            <a:lvl2pPr indent="-317500" lvl="1" marL="914400" algn="l">
              <a:lnSpc>
                <a:spcPct val="100000"/>
              </a:lnSpc>
              <a:spcBef>
                <a:spcPts val="1600"/>
              </a:spcBef>
              <a:spcAft>
                <a:spcPts val="0"/>
              </a:spcAft>
              <a:buSzPts val="1400"/>
              <a:buChar char="○"/>
              <a:defRPr/>
            </a:lvl2pPr>
            <a:lvl3pPr indent="-317500" lvl="2" marL="1371600" algn="l">
              <a:lnSpc>
                <a:spcPct val="100000"/>
              </a:lnSpc>
              <a:spcBef>
                <a:spcPts val="1600"/>
              </a:spcBef>
              <a:spcAft>
                <a:spcPts val="0"/>
              </a:spcAft>
              <a:buSzPts val="1400"/>
              <a:buChar char="■"/>
              <a:defRPr/>
            </a:lvl3pPr>
            <a:lvl4pPr indent="-317500" lvl="3" marL="1828800" algn="l">
              <a:lnSpc>
                <a:spcPct val="100000"/>
              </a:lnSpc>
              <a:spcBef>
                <a:spcPts val="1600"/>
              </a:spcBef>
              <a:spcAft>
                <a:spcPts val="0"/>
              </a:spcAft>
              <a:buSzPts val="1400"/>
              <a:buChar char="●"/>
              <a:defRPr/>
            </a:lvl4pPr>
            <a:lvl5pPr indent="-317500" lvl="4" marL="2286000" algn="l">
              <a:lnSpc>
                <a:spcPct val="100000"/>
              </a:lnSpc>
              <a:spcBef>
                <a:spcPts val="1600"/>
              </a:spcBef>
              <a:spcAft>
                <a:spcPts val="0"/>
              </a:spcAft>
              <a:buSzPts val="1400"/>
              <a:buChar char="○"/>
              <a:defRPr/>
            </a:lvl5pPr>
            <a:lvl6pPr indent="-317500" lvl="5" marL="2743200" algn="l">
              <a:lnSpc>
                <a:spcPct val="100000"/>
              </a:lnSpc>
              <a:spcBef>
                <a:spcPts val="1600"/>
              </a:spcBef>
              <a:spcAft>
                <a:spcPts val="0"/>
              </a:spcAft>
              <a:buSzPts val="1400"/>
              <a:buChar char="■"/>
              <a:defRPr/>
            </a:lvl6pPr>
            <a:lvl7pPr indent="-317500" lvl="6" marL="3200400" algn="l">
              <a:lnSpc>
                <a:spcPct val="100000"/>
              </a:lnSpc>
              <a:spcBef>
                <a:spcPts val="1600"/>
              </a:spcBef>
              <a:spcAft>
                <a:spcPts val="0"/>
              </a:spcAft>
              <a:buSzPts val="1400"/>
              <a:buChar char="●"/>
              <a:defRPr/>
            </a:lvl7pPr>
            <a:lvl8pPr indent="-317500" lvl="7" marL="3657600" algn="l">
              <a:lnSpc>
                <a:spcPct val="100000"/>
              </a:lnSpc>
              <a:spcBef>
                <a:spcPts val="1600"/>
              </a:spcBef>
              <a:spcAft>
                <a:spcPts val="0"/>
              </a:spcAft>
              <a:buSzPts val="1400"/>
              <a:buChar char="○"/>
              <a:defRPr/>
            </a:lvl8pPr>
            <a:lvl9pPr indent="-317500" lvl="8" marL="4114800" algn="l">
              <a:lnSpc>
                <a:spcPct val="100000"/>
              </a:lnSpc>
              <a:spcBef>
                <a:spcPts val="1600"/>
              </a:spcBef>
              <a:spcAft>
                <a:spcPts val="1600"/>
              </a:spcAft>
              <a:buSzPts val="1400"/>
              <a:buChar char="■"/>
              <a:defRPr/>
            </a:lvl9pPr>
          </a:lstStyle>
          <a:p/>
        </p:txBody>
      </p:sp>
      <p:sp>
        <p:nvSpPr>
          <p:cNvPr id="108" name="Google Shape;108;p15"/>
          <p:cNvSpPr/>
          <p:nvPr/>
        </p:nvSpPr>
        <p:spPr>
          <a:xfrm>
            <a:off x="4603700" y="0"/>
            <a:ext cx="4535700" cy="3862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09" name="Google Shape;109;p15"/>
          <p:cNvCxnSpPr/>
          <p:nvPr/>
        </p:nvCxnSpPr>
        <p:spPr>
          <a:xfrm rot="10800000">
            <a:off x="781100" y="4940300"/>
            <a:ext cx="8358300" cy="0"/>
          </a:xfrm>
          <a:prstGeom prst="straightConnector1">
            <a:avLst/>
          </a:prstGeom>
          <a:noFill/>
          <a:ln cap="flat" cmpd="sng" w="19050">
            <a:solidFill>
              <a:schemeClr val="accent1"/>
            </a:solidFill>
            <a:prstDash val="solid"/>
            <a:round/>
            <a:headEnd len="sm" w="sm" type="none"/>
            <a:tailEnd len="sm" w="sm" type="none"/>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eak">
  <p:cSld name="Break">
    <p:bg>
      <p:bgPr>
        <a:solidFill>
          <a:schemeClr val="dk1"/>
        </a:solidFill>
      </p:bgPr>
    </p:bg>
    <p:spTree>
      <p:nvGrpSpPr>
        <p:cNvPr id="110" name="Shape 110"/>
        <p:cNvGrpSpPr/>
        <p:nvPr/>
      </p:nvGrpSpPr>
      <p:grpSpPr>
        <a:xfrm>
          <a:off x="0" y="0"/>
          <a:ext cx="0" cy="0"/>
          <a:chOff x="0" y="0"/>
          <a:chExt cx="0" cy="0"/>
        </a:xfrm>
      </p:grpSpPr>
      <p:sp>
        <p:nvSpPr>
          <p:cNvPr id="111" name="Google Shape;111;p16"/>
          <p:cNvSpPr/>
          <p:nvPr>
            <p:ph idx="2" type="pic"/>
          </p:nvPr>
        </p:nvSpPr>
        <p:spPr>
          <a:xfrm>
            <a:off x="0" y="0"/>
            <a:ext cx="9143999" cy="5143500"/>
          </a:xfrm>
          <a:prstGeom prst="rect">
            <a:avLst/>
          </a:prstGeom>
          <a:solidFill>
            <a:schemeClr val="accent2"/>
          </a:solidFill>
          <a:ln>
            <a:noFill/>
          </a:ln>
        </p:spPr>
      </p:sp>
      <p:sp>
        <p:nvSpPr>
          <p:cNvPr id="112" name="Google Shape;112;p16"/>
          <p:cNvSpPr txBox="1"/>
          <p:nvPr>
            <p:ph type="title"/>
          </p:nvPr>
        </p:nvSpPr>
        <p:spPr>
          <a:xfrm>
            <a:off x="5395458" y="2284078"/>
            <a:ext cx="3706108" cy="458147"/>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SzPts val="2800"/>
              <a:buNone/>
              <a:defRPr b="1" i="0" sz="3075">
                <a:solidFill>
                  <a:schemeClr val="dk1"/>
                </a:solidFill>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cxnSp>
        <p:nvCxnSpPr>
          <p:cNvPr id="113" name="Google Shape;113;p16"/>
          <p:cNvCxnSpPr/>
          <p:nvPr/>
        </p:nvCxnSpPr>
        <p:spPr>
          <a:xfrm>
            <a:off x="5366041" y="3002908"/>
            <a:ext cx="1600200" cy="2994"/>
          </a:xfrm>
          <a:prstGeom prst="straightConnector1">
            <a:avLst/>
          </a:prstGeom>
          <a:noFill/>
          <a:ln cap="flat" cmpd="sng" w="101600">
            <a:solidFill>
              <a:schemeClr val="lt2"/>
            </a:solidFill>
            <a:prstDash val="solid"/>
            <a:round/>
            <a:headEnd len="sm" w="sm" type="none"/>
            <a:tailEnd len="sm" w="sm" type="none"/>
          </a:ln>
        </p:spPr>
      </p:cxnSp>
      <p:grpSp>
        <p:nvGrpSpPr>
          <p:cNvPr id="114" name="Google Shape;114;p16"/>
          <p:cNvGrpSpPr/>
          <p:nvPr/>
        </p:nvGrpSpPr>
        <p:grpSpPr>
          <a:xfrm rot="10800000">
            <a:off x="7132320" y="-3"/>
            <a:ext cx="2011679" cy="2011679"/>
            <a:chOff x="0" y="12289"/>
            <a:chExt cx="3550" cy="3551"/>
          </a:xfrm>
        </p:grpSpPr>
        <p:sp>
          <p:nvSpPr>
            <p:cNvPr id="115" name="Google Shape;115;p16"/>
            <p:cNvSpPr/>
            <p:nvPr/>
          </p:nvSpPr>
          <p:spPr>
            <a:xfrm>
              <a:off x="0" y="12289"/>
              <a:ext cx="1789" cy="2386"/>
            </a:xfrm>
            <a:custGeom>
              <a:rect b="b" l="l" r="r" t="t"/>
              <a:pathLst>
                <a:path extrusionOk="0" h="2386" w="1789">
                  <a:moveTo>
                    <a:pt x="0" y="0"/>
                  </a:moveTo>
                  <a:lnTo>
                    <a:pt x="0" y="1194"/>
                  </a:lnTo>
                  <a:lnTo>
                    <a:pt x="1192" y="2386"/>
                  </a:lnTo>
                  <a:lnTo>
                    <a:pt x="1789" y="1789"/>
                  </a:lnTo>
                  <a:lnTo>
                    <a:pt x="0" y="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116" name="Google Shape;116;p16"/>
            <p:cNvSpPr/>
            <p:nvPr/>
          </p:nvSpPr>
          <p:spPr>
            <a:xfrm>
              <a:off x="0" y="14678"/>
              <a:ext cx="1162" cy="1162"/>
            </a:xfrm>
            <a:custGeom>
              <a:rect b="b" l="l" r="r" t="t"/>
              <a:pathLst>
                <a:path extrusionOk="0" h="1162" w="1162">
                  <a:moveTo>
                    <a:pt x="0" y="0"/>
                  </a:moveTo>
                  <a:lnTo>
                    <a:pt x="0" y="1161"/>
                  </a:lnTo>
                  <a:lnTo>
                    <a:pt x="1161" y="1161"/>
                  </a:lnTo>
                  <a:lnTo>
                    <a:pt x="0" y="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117" name="Google Shape;117;p16"/>
            <p:cNvSpPr/>
            <p:nvPr/>
          </p:nvSpPr>
          <p:spPr>
            <a:xfrm>
              <a:off x="1221" y="14675"/>
              <a:ext cx="2329" cy="1165"/>
            </a:xfrm>
            <a:custGeom>
              <a:rect b="b" l="l" r="r" t="t"/>
              <a:pathLst>
                <a:path extrusionOk="0" h="1165" w="2329">
                  <a:moveTo>
                    <a:pt x="2329" y="1164"/>
                  </a:moveTo>
                  <a:lnTo>
                    <a:pt x="1165" y="0"/>
                  </a:lnTo>
                  <a:lnTo>
                    <a:pt x="0" y="1164"/>
                  </a:lnTo>
                  <a:lnTo>
                    <a:pt x="2329" y="1164"/>
                  </a:lnTo>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grpSp>
    </p:spTree>
  </p:cSld>
  <p:clrMapOvr>
    <a:masterClrMapping/>
  </p:clrMapOvr>
  <p:extLst>
    <p:ext uri="{DCECCB84-F9BA-43D5-87BE-67443E8EF086}">
      <p15:sldGuideLst>
        <p15:guide id="1" pos="7104">
          <p15:clr>
            <a:srgbClr val="FBAE40"/>
          </p15:clr>
        </p15:guide>
        <p15:guide id="2" pos="4344">
          <p15:clr>
            <a:srgbClr val="FBAE40"/>
          </p15:clr>
        </p15:guide>
        <p15:guide id="3" pos="4560">
          <p15:clr>
            <a:srgbClr val="FBAE40"/>
          </p15:clr>
        </p15:guide>
        <p15:guide id="4" orient="horz" pos="184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22" name="Shape 122"/>
        <p:cNvGrpSpPr/>
        <p:nvPr/>
      </p:nvGrpSpPr>
      <p:grpSpPr>
        <a:xfrm>
          <a:off x="0" y="0"/>
          <a:ext cx="0" cy="0"/>
          <a:chOff x="0" y="0"/>
          <a:chExt cx="0" cy="0"/>
        </a:xfrm>
      </p:grpSpPr>
      <p:sp>
        <p:nvSpPr>
          <p:cNvPr id="123" name="Google Shape;123;p18"/>
          <p:cNvSpPr txBox="1"/>
          <p:nvPr>
            <p:ph idx="1" type="body"/>
          </p:nvPr>
        </p:nvSpPr>
        <p:spPr>
          <a:xfrm>
            <a:off x="705225" y="1166075"/>
            <a:ext cx="7138500" cy="3078900"/>
          </a:xfrm>
          <a:prstGeom prst="rect">
            <a:avLst/>
          </a:prstGeom>
          <a:noFill/>
          <a:ln>
            <a:noFill/>
          </a:ln>
        </p:spPr>
        <p:txBody>
          <a:bodyPr anchorCtr="0" anchor="t" bIns="91425" lIns="91425" spcFirstLastPara="1" rIns="91425" wrap="square" tIns="91425">
            <a:noAutofit/>
          </a:bodyPr>
          <a:lstStyle>
            <a:lvl1pPr indent="-304800" lvl="0" marL="457200" algn="l">
              <a:lnSpc>
                <a:spcPct val="100000"/>
              </a:lnSpc>
              <a:spcBef>
                <a:spcPts val="0"/>
              </a:spcBef>
              <a:spcAft>
                <a:spcPts val="0"/>
              </a:spcAft>
              <a:buSzPts val="1200"/>
              <a:buChar char="●"/>
              <a:defRPr sz="1200"/>
            </a:lvl1pPr>
            <a:lvl2pPr indent="-304800" lvl="1" marL="914400" algn="l">
              <a:lnSpc>
                <a:spcPct val="100000"/>
              </a:lnSpc>
              <a:spcBef>
                <a:spcPts val="1600"/>
              </a:spcBef>
              <a:spcAft>
                <a:spcPts val="0"/>
              </a:spcAft>
              <a:buSzPts val="1200"/>
              <a:buChar char="○"/>
              <a:defRPr sz="1200"/>
            </a:lvl2pPr>
            <a:lvl3pPr indent="-304800" lvl="2" marL="1371600" algn="l">
              <a:lnSpc>
                <a:spcPct val="100000"/>
              </a:lnSpc>
              <a:spcBef>
                <a:spcPts val="1600"/>
              </a:spcBef>
              <a:spcAft>
                <a:spcPts val="0"/>
              </a:spcAft>
              <a:buSzPts val="1200"/>
              <a:buChar char="■"/>
              <a:defRPr sz="1200"/>
            </a:lvl3pPr>
            <a:lvl4pPr indent="-304800" lvl="3" marL="1828800" algn="l">
              <a:lnSpc>
                <a:spcPct val="100000"/>
              </a:lnSpc>
              <a:spcBef>
                <a:spcPts val="1600"/>
              </a:spcBef>
              <a:spcAft>
                <a:spcPts val="0"/>
              </a:spcAft>
              <a:buSzPts val="1200"/>
              <a:buChar char="●"/>
              <a:defRPr sz="1200"/>
            </a:lvl4pPr>
            <a:lvl5pPr indent="-304800" lvl="4" marL="2286000" algn="l">
              <a:lnSpc>
                <a:spcPct val="100000"/>
              </a:lnSpc>
              <a:spcBef>
                <a:spcPts val="1600"/>
              </a:spcBef>
              <a:spcAft>
                <a:spcPts val="0"/>
              </a:spcAft>
              <a:buSzPts val="1200"/>
              <a:buChar char="○"/>
              <a:defRPr sz="1200"/>
            </a:lvl5pPr>
            <a:lvl6pPr indent="-304800" lvl="5" marL="2743200" algn="l">
              <a:lnSpc>
                <a:spcPct val="100000"/>
              </a:lnSpc>
              <a:spcBef>
                <a:spcPts val="1600"/>
              </a:spcBef>
              <a:spcAft>
                <a:spcPts val="0"/>
              </a:spcAft>
              <a:buSzPts val="1200"/>
              <a:buChar char="■"/>
              <a:defRPr sz="1200"/>
            </a:lvl6pPr>
            <a:lvl7pPr indent="-304800" lvl="6" marL="3200400" algn="l">
              <a:lnSpc>
                <a:spcPct val="100000"/>
              </a:lnSpc>
              <a:spcBef>
                <a:spcPts val="1600"/>
              </a:spcBef>
              <a:spcAft>
                <a:spcPts val="0"/>
              </a:spcAft>
              <a:buSzPts val="1200"/>
              <a:buChar char="●"/>
              <a:defRPr sz="1200"/>
            </a:lvl7pPr>
            <a:lvl8pPr indent="-304800" lvl="7" marL="3657600" algn="l">
              <a:lnSpc>
                <a:spcPct val="100000"/>
              </a:lnSpc>
              <a:spcBef>
                <a:spcPts val="1600"/>
              </a:spcBef>
              <a:spcAft>
                <a:spcPts val="0"/>
              </a:spcAft>
              <a:buSzPts val="1200"/>
              <a:buChar char="○"/>
              <a:defRPr sz="1200"/>
            </a:lvl8pPr>
            <a:lvl9pPr indent="-304800" lvl="8" marL="4114800" algn="l">
              <a:lnSpc>
                <a:spcPct val="100000"/>
              </a:lnSpc>
              <a:spcBef>
                <a:spcPts val="1600"/>
              </a:spcBef>
              <a:spcAft>
                <a:spcPts val="1600"/>
              </a:spcAft>
              <a:buSzPts val="1200"/>
              <a:buChar char="■"/>
              <a:defRPr sz="1200"/>
            </a:lvl9pPr>
          </a:lstStyle>
          <a:p/>
        </p:txBody>
      </p:sp>
      <p:sp>
        <p:nvSpPr>
          <p:cNvPr id="124" name="Google Shape;124;p18"/>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5" name="Shape 125"/>
        <p:cNvGrpSpPr/>
        <p:nvPr/>
      </p:nvGrpSpPr>
      <p:grpSpPr>
        <a:xfrm>
          <a:off x="0" y="0"/>
          <a:ext cx="0" cy="0"/>
          <a:chOff x="0" y="0"/>
          <a:chExt cx="0" cy="0"/>
        </a:xfrm>
      </p:grpSpPr>
      <p:sp>
        <p:nvSpPr>
          <p:cNvPr id="126" name="Google Shape;126;p19"/>
          <p:cNvSpPr/>
          <p:nvPr/>
        </p:nvSpPr>
        <p:spPr>
          <a:xfrm>
            <a:off x="-14800" y="-22200"/>
            <a:ext cx="7341600" cy="52026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19"/>
          <p:cNvSpPr txBox="1"/>
          <p:nvPr>
            <p:ph type="ctrTitle"/>
          </p:nvPr>
        </p:nvSpPr>
        <p:spPr>
          <a:xfrm>
            <a:off x="888325" y="2056650"/>
            <a:ext cx="4878000" cy="1030200"/>
          </a:xfrm>
          <a:prstGeom prst="rect">
            <a:avLst/>
          </a:prstGeom>
          <a:noFill/>
          <a:ln>
            <a:noFill/>
          </a:ln>
        </p:spPr>
        <p:txBody>
          <a:bodyPr anchorCtr="0" anchor="ctr" bIns="91425" lIns="91425" spcFirstLastPara="1" rIns="91425" wrap="square" tIns="91425">
            <a:noAutofit/>
          </a:bodyPr>
          <a:lstStyle>
            <a:lvl1pPr lvl="0" algn="l">
              <a:lnSpc>
                <a:spcPct val="90000"/>
              </a:lnSpc>
              <a:spcBef>
                <a:spcPts val="0"/>
              </a:spcBef>
              <a:spcAft>
                <a:spcPts val="0"/>
              </a:spcAft>
              <a:buClr>
                <a:schemeClr val="lt1"/>
              </a:buClr>
              <a:buSzPts val="3600"/>
              <a:buNone/>
              <a:defRPr sz="3600">
                <a:solidFill>
                  <a:schemeClr val="lt1"/>
                </a:solidFill>
              </a:defRPr>
            </a:lvl1pPr>
            <a:lvl2pPr lvl="1" algn="ctr">
              <a:lnSpc>
                <a:spcPct val="90000"/>
              </a:lnSpc>
              <a:spcBef>
                <a:spcPts val="0"/>
              </a:spcBef>
              <a:spcAft>
                <a:spcPts val="0"/>
              </a:spcAft>
              <a:buClr>
                <a:schemeClr val="accent1"/>
              </a:buClr>
              <a:buSzPts val="5200"/>
              <a:buNone/>
              <a:defRPr sz="5200">
                <a:solidFill>
                  <a:schemeClr val="accent1"/>
                </a:solidFill>
              </a:defRPr>
            </a:lvl2pPr>
            <a:lvl3pPr lvl="2" algn="ctr">
              <a:lnSpc>
                <a:spcPct val="90000"/>
              </a:lnSpc>
              <a:spcBef>
                <a:spcPts val="0"/>
              </a:spcBef>
              <a:spcAft>
                <a:spcPts val="0"/>
              </a:spcAft>
              <a:buClr>
                <a:schemeClr val="accent1"/>
              </a:buClr>
              <a:buSzPts val="5200"/>
              <a:buNone/>
              <a:defRPr sz="5200">
                <a:solidFill>
                  <a:schemeClr val="accent1"/>
                </a:solidFill>
              </a:defRPr>
            </a:lvl3pPr>
            <a:lvl4pPr lvl="3" algn="ctr">
              <a:lnSpc>
                <a:spcPct val="90000"/>
              </a:lnSpc>
              <a:spcBef>
                <a:spcPts val="0"/>
              </a:spcBef>
              <a:spcAft>
                <a:spcPts val="0"/>
              </a:spcAft>
              <a:buClr>
                <a:schemeClr val="accent1"/>
              </a:buClr>
              <a:buSzPts val="5200"/>
              <a:buNone/>
              <a:defRPr sz="5200">
                <a:solidFill>
                  <a:schemeClr val="accent1"/>
                </a:solidFill>
              </a:defRPr>
            </a:lvl4pPr>
            <a:lvl5pPr lvl="4" algn="ctr">
              <a:lnSpc>
                <a:spcPct val="90000"/>
              </a:lnSpc>
              <a:spcBef>
                <a:spcPts val="0"/>
              </a:spcBef>
              <a:spcAft>
                <a:spcPts val="0"/>
              </a:spcAft>
              <a:buClr>
                <a:schemeClr val="accent1"/>
              </a:buClr>
              <a:buSzPts val="5200"/>
              <a:buNone/>
              <a:defRPr sz="5200">
                <a:solidFill>
                  <a:schemeClr val="accent1"/>
                </a:solidFill>
              </a:defRPr>
            </a:lvl5pPr>
            <a:lvl6pPr lvl="5" algn="ctr">
              <a:lnSpc>
                <a:spcPct val="90000"/>
              </a:lnSpc>
              <a:spcBef>
                <a:spcPts val="0"/>
              </a:spcBef>
              <a:spcAft>
                <a:spcPts val="0"/>
              </a:spcAft>
              <a:buClr>
                <a:schemeClr val="accent1"/>
              </a:buClr>
              <a:buSzPts val="5200"/>
              <a:buNone/>
              <a:defRPr sz="5200">
                <a:solidFill>
                  <a:schemeClr val="accent1"/>
                </a:solidFill>
              </a:defRPr>
            </a:lvl6pPr>
            <a:lvl7pPr lvl="6" algn="ctr">
              <a:lnSpc>
                <a:spcPct val="90000"/>
              </a:lnSpc>
              <a:spcBef>
                <a:spcPts val="0"/>
              </a:spcBef>
              <a:spcAft>
                <a:spcPts val="0"/>
              </a:spcAft>
              <a:buClr>
                <a:schemeClr val="accent1"/>
              </a:buClr>
              <a:buSzPts val="5200"/>
              <a:buNone/>
              <a:defRPr sz="5200">
                <a:solidFill>
                  <a:schemeClr val="accent1"/>
                </a:solidFill>
              </a:defRPr>
            </a:lvl7pPr>
            <a:lvl8pPr lvl="7" algn="ctr">
              <a:lnSpc>
                <a:spcPct val="90000"/>
              </a:lnSpc>
              <a:spcBef>
                <a:spcPts val="0"/>
              </a:spcBef>
              <a:spcAft>
                <a:spcPts val="0"/>
              </a:spcAft>
              <a:buClr>
                <a:schemeClr val="accent1"/>
              </a:buClr>
              <a:buSzPts val="5200"/>
              <a:buNone/>
              <a:defRPr sz="5200">
                <a:solidFill>
                  <a:schemeClr val="accent1"/>
                </a:solidFill>
              </a:defRPr>
            </a:lvl8pPr>
            <a:lvl9pPr lvl="8" algn="ctr">
              <a:lnSpc>
                <a:spcPct val="90000"/>
              </a:lnSpc>
              <a:spcBef>
                <a:spcPts val="0"/>
              </a:spcBef>
              <a:spcAft>
                <a:spcPts val="0"/>
              </a:spcAft>
              <a:buClr>
                <a:schemeClr val="accent1"/>
              </a:buClr>
              <a:buSzPts val="5200"/>
              <a:buNone/>
              <a:defRPr sz="5200">
                <a:solidFill>
                  <a:schemeClr val="accent1"/>
                </a:solidFill>
              </a:defRPr>
            </a:lvl9pPr>
          </a:lstStyle>
          <a:p/>
        </p:txBody>
      </p:sp>
      <p:sp>
        <p:nvSpPr>
          <p:cNvPr id="128" name="Google Shape;128;p19"/>
          <p:cNvSpPr txBox="1"/>
          <p:nvPr>
            <p:ph idx="1" type="subTitle"/>
          </p:nvPr>
        </p:nvSpPr>
        <p:spPr>
          <a:xfrm>
            <a:off x="888325" y="4399261"/>
            <a:ext cx="3430800" cy="373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1400"/>
              <a:buNone/>
              <a:defRPr sz="140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bg>
      <p:bgPr>
        <a:solidFill>
          <a:schemeClr val="accent1"/>
        </a:solidFill>
      </p:bgPr>
    </p:bg>
    <p:spTree>
      <p:nvGrpSpPr>
        <p:cNvPr id="129" name="Shape 129"/>
        <p:cNvGrpSpPr/>
        <p:nvPr/>
      </p:nvGrpSpPr>
      <p:grpSpPr>
        <a:xfrm>
          <a:off x="0" y="0"/>
          <a:ext cx="0" cy="0"/>
          <a:chOff x="0" y="0"/>
          <a:chExt cx="0" cy="0"/>
        </a:xfrm>
      </p:grpSpPr>
      <p:grpSp>
        <p:nvGrpSpPr>
          <p:cNvPr id="130" name="Google Shape;130;p20"/>
          <p:cNvGrpSpPr/>
          <p:nvPr/>
        </p:nvGrpSpPr>
        <p:grpSpPr>
          <a:xfrm>
            <a:off x="0" y="1"/>
            <a:ext cx="9144000" cy="5143475"/>
            <a:chOff x="0" y="0"/>
            <a:chExt cx="9144000" cy="5143475"/>
          </a:xfrm>
        </p:grpSpPr>
        <p:grpSp>
          <p:nvGrpSpPr>
            <p:cNvPr id="131" name="Google Shape;131;p20"/>
            <p:cNvGrpSpPr/>
            <p:nvPr/>
          </p:nvGrpSpPr>
          <p:grpSpPr>
            <a:xfrm>
              <a:off x="0" y="0"/>
              <a:ext cx="9144000" cy="5143475"/>
              <a:chOff x="0" y="0"/>
              <a:chExt cx="9144000" cy="5143475"/>
            </a:xfrm>
          </p:grpSpPr>
          <p:sp>
            <p:nvSpPr>
              <p:cNvPr id="132" name="Google Shape;132;p20"/>
              <p:cNvSpPr/>
              <p:nvPr/>
            </p:nvSpPr>
            <p:spPr>
              <a:xfrm>
                <a:off x="0" y="4748000"/>
                <a:ext cx="9144000" cy="3954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20"/>
              <p:cNvSpPr/>
              <p:nvPr/>
            </p:nvSpPr>
            <p:spPr>
              <a:xfrm>
                <a:off x="0" y="0"/>
                <a:ext cx="9144000" cy="3954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20"/>
              <p:cNvSpPr/>
              <p:nvPr/>
            </p:nvSpPr>
            <p:spPr>
              <a:xfrm rot="5400000">
                <a:off x="-2215050" y="2533025"/>
                <a:ext cx="4825500" cy="3954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20"/>
              <p:cNvSpPr/>
              <p:nvPr/>
            </p:nvSpPr>
            <p:spPr>
              <a:xfrm rot="5400000">
                <a:off x="6533550" y="2533025"/>
                <a:ext cx="4825500" cy="3954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6" name="Google Shape;136;p20"/>
            <p:cNvSpPr/>
            <p:nvPr/>
          </p:nvSpPr>
          <p:spPr>
            <a:xfrm>
              <a:off x="1490850" y="3577150"/>
              <a:ext cx="6162300" cy="12840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7" name="Google Shape;137;p20"/>
          <p:cNvSpPr txBox="1"/>
          <p:nvPr>
            <p:ph type="title"/>
          </p:nvPr>
        </p:nvSpPr>
        <p:spPr>
          <a:xfrm>
            <a:off x="1651650" y="3722750"/>
            <a:ext cx="5840700" cy="1081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800"/>
              <a:buNone/>
              <a:defRPr sz="18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wo Lists">
  <p:cSld name="Title + Two Lists">
    <p:spTree>
      <p:nvGrpSpPr>
        <p:cNvPr id="138" name="Shape 138"/>
        <p:cNvGrpSpPr/>
        <p:nvPr/>
      </p:nvGrpSpPr>
      <p:grpSpPr>
        <a:xfrm>
          <a:off x="0" y="0"/>
          <a:ext cx="0" cy="0"/>
          <a:chOff x="0" y="0"/>
          <a:chExt cx="0" cy="0"/>
        </a:xfrm>
      </p:grpSpPr>
      <p:sp>
        <p:nvSpPr>
          <p:cNvPr id="139" name="Google Shape;139;p21"/>
          <p:cNvSpPr txBox="1"/>
          <p:nvPr>
            <p:ph idx="1" type="body"/>
          </p:nvPr>
        </p:nvSpPr>
        <p:spPr>
          <a:xfrm>
            <a:off x="966675" y="1468475"/>
            <a:ext cx="3276600" cy="2981400"/>
          </a:xfrm>
          <a:prstGeom prst="rect">
            <a:avLst/>
          </a:prstGeom>
          <a:noFill/>
          <a:ln>
            <a:noFill/>
          </a:ln>
        </p:spPr>
        <p:txBody>
          <a:bodyPr anchorCtr="0" anchor="t" bIns="91425" lIns="91425" spcFirstLastPara="1" rIns="91425" wrap="square" tIns="91425">
            <a:noAutofit/>
          </a:bodyPr>
          <a:lstStyle>
            <a:lvl1pPr indent="-311150" lvl="0" marL="457200" algn="l">
              <a:lnSpc>
                <a:spcPct val="100000"/>
              </a:lnSpc>
              <a:spcBef>
                <a:spcPts val="0"/>
              </a:spcBef>
              <a:spcAft>
                <a:spcPts val="0"/>
              </a:spcAft>
              <a:buSzPts val="1300"/>
              <a:buChar char="●"/>
              <a:defRPr sz="1300"/>
            </a:lvl1pPr>
            <a:lvl2pPr indent="-311150" lvl="1" marL="914400" algn="l">
              <a:lnSpc>
                <a:spcPct val="100000"/>
              </a:lnSpc>
              <a:spcBef>
                <a:spcPts val="1600"/>
              </a:spcBef>
              <a:spcAft>
                <a:spcPts val="0"/>
              </a:spcAft>
              <a:buSzPts val="1300"/>
              <a:buChar char="○"/>
              <a:defRPr sz="1300"/>
            </a:lvl2pPr>
            <a:lvl3pPr indent="-311150" lvl="2" marL="1371600" algn="l">
              <a:lnSpc>
                <a:spcPct val="100000"/>
              </a:lnSpc>
              <a:spcBef>
                <a:spcPts val="1600"/>
              </a:spcBef>
              <a:spcAft>
                <a:spcPts val="0"/>
              </a:spcAft>
              <a:buSzPts val="1300"/>
              <a:buChar char="■"/>
              <a:defRPr sz="1300"/>
            </a:lvl3pPr>
            <a:lvl4pPr indent="-311150" lvl="3" marL="1828800" algn="l">
              <a:lnSpc>
                <a:spcPct val="100000"/>
              </a:lnSpc>
              <a:spcBef>
                <a:spcPts val="1600"/>
              </a:spcBef>
              <a:spcAft>
                <a:spcPts val="0"/>
              </a:spcAft>
              <a:buSzPts val="1300"/>
              <a:buChar char="●"/>
              <a:defRPr sz="1300"/>
            </a:lvl4pPr>
            <a:lvl5pPr indent="-311150" lvl="4" marL="2286000" algn="l">
              <a:lnSpc>
                <a:spcPct val="100000"/>
              </a:lnSpc>
              <a:spcBef>
                <a:spcPts val="1600"/>
              </a:spcBef>
              <a:spcAft>
                <a:spcPts val="0"/>
              </a:spcAft>
              <a:buSzPts val="1300"/>
              <a:buChar char="○"/>
              <a:defRPr sz="1300"/>
            </a:lvl5pPr>
            <a:lvl6pPr indent="-311150" lvl="5" marL="2743200" algn="l">
              <a:lnSpc>
                <a:spcPct val="100000"/>
              </a:lnSpc>
              <a:spcBef>
                <a:spcPts val="1600"/>
              </a:spcBef>
              <a:spcAft>
                <a:spcPts val="0"/>
              </a:spcAft>
              <a:buSzPts val="1300"/>
              <a:buChar char="■"/>
              <a:defRPr sz="1300"/>
            </a:lvl6pPr>
            <a:lvl7pPr indent="-311150" lvl="6" marL="3200400" algn="l">
              <a:lnSpc>
                <a:spcPct val="100000"/>
              </a:lnSpc>
              <a:spcBef>
                <a:spcPts val="1600"/>
              </a:spcBef>
              <a:spcAft>
                <a:spcPts val="0"/>
              </a:spcAft>
              <a:buSzPts val="1300"/>
              <a:buChar char="●"/>
              <a:defRPr sz="1300"/>
            </a:lvl7pPr>
            <a:lvl8pPr indent="-311150" lvl="7" marL="3657600" algn="l">
              <a:lnSpc>
                <a:spcPct val="100000"/>
              </a:lnSpc>
              <a:spcBef>
                <a:spcPts val="1600"/>
              </a:spcBef>
              <a:spcAft>
                <a:spcPts val="0"/>
              </a:spcAft>
              <a:buSzPts val="1300"/>
              <a:buChar char="○"/>
              <a:defRPr sz="1300"/>
            </a:lvl8pPr>
            <a:lvl9pPr indent="-311150" lvl="8" marL="4114800" algn="l">
              <a:lnSpc>
                <a:spcPct val="100000"/>
              </a:lnSpc>
              <a:spcBef>
                <a:spcPts val="1600"/>
              </a:spcBef>
              <a:spcAft>
                <a:spcPts val="1600"/>
              </a:spcAft>
              <a:buSzPts val="1300"/>
              <a:buChar char="■"/>
              <a:defRPr sz="1300"/>
            </a:lvl9pPr>
          </a:lstStyle>
          <a:p/>
        </p:txBody>
      </p:sp>
      <p:sp>
        <p:nvSpPr>
          <p:cNvPr id="140" name="Google Shape;140;p21"/>
          <p:cNvSpPr txBox="1"/>
          <p:nvPr>
            <p:ph idx="2" type="body"/>
          </p:nvPr>
        </p:nvSpPr>
        <p:spPr>
          <a:xfrm>
            <a:off x="4900625" y="1468475"/>
            <a:ext cx="3276600" cy="2981400"/>
          </a:xfrm>
          <a:prstGeom prst="rect">
            <a:avLst/>
          </a:prstGeom>
          <a:noFill/>
          <a:ln>
            <a:noFill/>
          </a:ln>
        </p:spPr>
        <p:txBody>
          <a:bodyPr anchorCtr="0" anchor="t" bIns="91425" lIns="91425" spcFirstLastPara="1" rIns="91425" wrap="square" tIns="91425">
            <a:noAutofit/>
          </a:bodyPr>
          <a:lstStyle>
            <a:lvl1pPr indent="-311150" lvl="0" marL="457200" algn="l">
              <a:lnSpc>
                <a:spcPct val="100000"/>
              </a:lnSpc>
              <a:spcBef>
                <a:spcPts val="0"/>
              </a:spcBef>
              <a:spcAft>
                <a:spcPts val="0"/>
              </a:spcAft>
              <a:buSzPts val="1300"/>
              <a:buChar char="●"/>
              <a:defRPr sz="1300"/>
            </a:lvl1pPr>
            <a:lvl2pPr indent="-311150" lvl="1" marL="914400" algn="l">
              <a:lnSpc>
                <a:spcPct val="100000"/>
              </a:lnSpc>
              <a:spcBef>
                <a:spcPts val="1600"/>
              </a:spcBef>
              <a:spcAft>
                <a:spcPts val="0"/>
              </a:spcAft>
              <a:buSzPts val="1300"/>
              <a:buChar char="○"/>
              <a:defRPr sz="1300"/>
            </a:lvl2pPr>
            <a:lvl3pPr indent="-311150" lvl="2" marL="1371600" algn="l">
              <a:lnSpc>
                <a:spcPct val="100000"/>
              </a:lnSpc>
              <a:spcBef>
                <a:spcPts val="1600"/>
              </a:spcBef>
              <a:spcAft>
                <a:spcPts val="0"/>
              </a:spcAft>
              <a:buSzPts val="1300"/>
              <a:buChar char="■"/>
              <a:defRPr sz="1300"/>
            </a:lvl3pPr>
            <a:lvl4pPr indent="-311150" lvl="3" marL="1828800" algn="l">
              <a:lnSpc>
                <a:spcPct val="100000"/>
              </a:lnSpc>
              <a:spcBef>
                <a:spcPts val="1600"/>
              </a:spcBef>
              <a:spcAft>
                <a:spcPts val="0"/>
              </a:spcAft>
              <a:buSzPts val="1300"/>
              <a:buChar char="●"/>
              <a:defRPr sz="1300"/>
            </a:lvl4pPr>
            <a:lvl5pPr indent="-311150" lvl="4" marL="2286000" algn="l">
              <a:lnSpc>
                <a:spcPct val="100000"/>
              </a:lnSpc>
              <a:spcBef>
                <a:spcPts val="1600"/>
              </a:spcBef>
              <a:spcAft>
                <a:spcPts val="0"/>
              </a:spcAft>
              <a:buSzPts val="1300"/>
              <a:buChar char="○"/>
              <a:defRPr sz="1300"/>
            </a:lvl5pPr>
            <a:lvl6pPr indent="-311150" lvl="5" marL="2743200" algn="l">
              <a:lnSpc>
                <a:spcPct val="100000"/>
              </a:lnSpc>
              <a:spcBef>
                <a:spcPts val="1600"/>
              </a:spcBef>
              <a:spcAft>
                <a:spcPts val="0"/>
              </a:spcAft>
              <a:buSzPts val="1300"/>
              <a:buChar char="■"/>
              <a:defRPr sz="1300"/>
            </a:lvl6pPr>
            <a:lvl7pPr indent="-311150" lvl="6" marL="3200400" algn="l">
              <a:lnSpc>
                <a:spcPct val="100000"/>
              </a:lnSpc>
              <a:spcBef>
                <a:spcPts val="1600"/>
              </a:spcBef>
              <a:spcAft>
                <a:spcPts val="0"/>
              </a:spcAft>
              <a:buSzPts val="1300"/>
              <a:buChar char="●"/>
              <a:defRPr sz="1300"/>
            </a:lvl7pPr>
            <a:lvl8pPr indent="-311150" lvl="7" marL="3657600" algn="l">
              <a:lnSpc>
                <a:spcPct val="100000"/>
              </a:lnSpc>
              <a:spcBef>
                <a:spcPts val="1600"/>
              </a:spcBef>
              <a:spcAft>
                <a:spcPts val="0"/>
              </a:spcAft>
              <a:buSzPts val="1300"/>
              <a:buChar char="○"/>
              <a:defRPr sz="1300"/>
            </a:lvl8pPr>
            <a:lvl9pPr indent="-311150" lvl="8" marL="4114800" algn="l">
              <a:lnSpc>
                <a:spcPct val="100000"/>
              </a:lnSpc>
              <a:spcBef>
                <a:spcPts val="1600"/>
              </a:spcBef>
              <a:spcAft>
                <a:spcPts val="1600"/>
              </a:spcAft>
              <a:buSzPts val="1300"/>
              <a:buChar char="■"/>
              <a:defRPr sz="1300"/>
            </a:lvl9pPr>
          </a:lstStyle>
          <a:p/>
        </p:txBody>
      </p:sp>
      <p:sp>
        <p:nvSpPr>
          <p:cNvPr id="141" name="Google Shape;141;p21"/>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hree Columns">
  <p:cSld name="Title + Text">
    <p:spTree>
      <p:nvGrpSpPr>
        <p:cNvPr id="13" name="Shape 13"/>
        <p:cNvGrpSpPr/>
        <p:nvPr/>
      </p:nvGrpSpPr>
      <p:grpSpPr>
        <a:xfrm>
          <a:off x="0" y="0"/>
          <a:ext cx="0" cy="0"/>
          <a:chOff x="0" y="0"/>
          <a:chExt cx="0" cy="0"/>
        </a:xfrm>
      </p:grpSpPr>
      <p:sp>
        <p:nvSpPr>
          <p:cNvPr id="14" name="Google Shape;14;p3"/>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3"/>
          <p:cNvSpPr/>
          <p:nvPr/>
        </p:nvSpPr>
        <p:spPr>
          <a:xfrm>
            <a:off x="0" y="4748000"/>
            <a:ext cx="7500600" cy="3954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6" name="Google Shape;16;p3"/>
          <p:cNvCxnSpPr/>
          <p:nvPr/>
        </p:nvCxnSpPr>
        <p:spPr>
          <a:xfrm rot="10800000">
            <a:off x="781225" y="4940300"/>
            <a:ext cx="6774900" cy="0"/>
          </a:xfrm>
          <a:prstGeom prst="straightConnector1">
            <a:avLst/>
          </a:prstGeom>
          <a:noFill/>
          <a:ln cap="flat" cmpd="sng" w="19050">
            <a:solidFill>
              <a:schemeClr val="lt1"/>
            </a:solidFill>
            <a:prstDash val="solid"/>
            <a:round/>
            <a:headEnd len="sm" w="sm" type="none"/>
            <a:tailEnd len="sm" w="sm" type="none"/>
          </a:ln>
        </p:spPr>
      </p:cxnSp>
      <p:cxnSp>
        <p:nvCxnSpPr>
          <p:cNvPr id="17" name="Google Shape;17;p3"/>
          <p:cNvCxnSpPr/>
          <p:nvPr/>
        </p:nvCxnSpPr>
        <p:spPr>
          <a:xfrm rot="10800000">
            <a:off x="7496925" y="4940300"/>
            <a:ext cx="1095300" cy="0"/>
          </a:xfrm>
          <a:prstGeom prst="straightConnector1">
            <a:avLst/>
          </a:prstGeom>
          <a:noFill/>
          <a:ln cap="flat" cmpd="sng" w="19050">
            <a:solidFill>
              <a:schemeClr val="accent1"/>
            </a:solidFill>
            <a:prstDash val="solid"/>
            <a:round/>
            <a:headEnd len="sm" w="sm" type="none"/>
            <a:tailEnd len="sm" w="sm" type="none"/>
          </a:ln>
        </p:spPr>
      </p:cxnSp>
      <p:sp>
        <p:nvSpPr>
          <p:cNvPr id="18" name="Google Shape;18;p3"/>
          <p:cNvSpPr txBox="1"/>
          <p:nvPr>
            <p:ph idx="1" type="body"/>
          </p:nvPr>
        </p:nvSpPr>
        <p:spPr>
          <a:xfrm>
            <a:off x="781050" y="1210025"/>
            <a:ext cx="7639800" cy="30636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0"/>
              </a:spcBef>
              <a:spcAft>
                <a:spcPts val="0"/>
              </a:spcAft>
              <a:buSzPts val="1800"/>
              <a:buChar char="●"/>
              <a:defRPr/>
            </a:lvl1pPr>
            <a:lvl2pPr indent="-317500" lvl="1" marL="914400" algn="l">
              <a:lnSpc>
                <a:spcPct val="100000"/>
              </a:lnSpc>
              <a:spcBef>
                <a:spcPts val="0"/>
              </a:spcBef>
              <a:spcAft>
                <a:spcPts val="0"/>
              </a:spcAft>
              <a:buSzPts val="1400"/>
              <a:buChar char="○"/>
              <a:defRPr/>
            </a:lvl2pPr>
            <a:lvl3pPr indent="-317500" lvl="2" marL="1371600" algn="l">
              <a:lnSpc>
                <a:spcPct val="100000"/>
              </a:lnSpc>
              <a:spcBef>
                <a:spcPts val="1600"/>
              </a:spcBef>
              <a:spcAft>
                <a:spcPts val="0"/>
              </a:spcAft>
              <a:buSzPts val="1400"/>
              <a:buChar char="■"/>
              <a:defRPr/>
            </a:lvl3pPr>
            <a:lvl4pPr indent="-317500" lvl="3" marL="1828800" algn="l">
              <a:lnSpc>
                <a:spcPct val="100000"/>
              </a:lnSpc>
              <a:spcBef>
                <a:spcPts val="1600"/>
              </a:spcBef>
              <a:spcAft>
                <a:spcPts val="0"/>
              </a:spcAft>
              <a:buSzPts val="1400"/>
              <a:buChar char="●"/>
              <a:defRPr/>
            </a:lvl4pPr>
            <a:lvl5pPr indent="-317500" lvl="4" marL="2286000" algn="l">
              <a:lnSpc>
                <a:spcPct val="100000"/>
              </a:lnSpc>
              <a:spcBef>
                <a:spcPts val="1600"/>
              </a:spcBef>
              <a:spcAft>
                <a:spcPts val="0"/>
              </a:spcAft>
              <a:buSzPts val="1400"/>
              <a:buChar char="○"/>
              <a:defRPr/>
            </a:lvl5pPr>
            <a:lvl6pPr indent="-317500" lvl="5" marL="2743200" algn="l">
              <a:lnSpc>
                <a:spcPct val="100000"/>
              </a:lnSpc>
              <a:spcBef>
                <a:spcPts val="1600"/>
              </a:spcBef>
              <a:spcAft>
                <a:spcPts val="0"/>
              </a:spcAft>
              <a:buSzPts val="1400"/>
              <a:buChar char="■"/>
              <a:defRPr/>
            </a:lvl6pPr>
            <a:lvl7pPr indent="-317500" lvl="6" marL="3200400" algn="l">
              <a:lnSpc>
                <a:spcPct val="100000"/>
              </a:lnSpc>
              <a:spcBef>
                <a:spcPts val="1600"/>
              </a:spcBef>
              <a:spcAft>
                <a:spcPts val="0"/>
              </a:spcAft>
              <a:buSzPts val="1400"/>
              <a:buChar char="●"/>
              <a:defRPr/>
            </a:lvl7pPr>
            <a:lvl8pPr indent="-317500" lvl="7" marL="3657600" algn="l">
              <a:lnSpc>
                <a:spcPct val="100000"/>
              </a:lnSpc>
              <a:spcBef>
                <a:spcPts val="1600"/>
              </a:spcBef>
              <a:spcAft>
                <a:spcPts val="0"/>
              </a:spcAft>
              <a:buSzPts val="1400"/>
              <a:buChar char="○"/>
              <a:defRPr/>
            </a:lvl8pPr>
            <a:lvl9pPr indent="-317500" lvl="8" marL="4114800" algn="l">
              <a:lnSpc>
                <a:spcPct val="100000"/>
              </a:lnSpc>
              <a:spcBef>
                <a:spcPts val="1600"/>
              </a:spcBef>
              <a:spcAft>
                <a:spcPts val="1600"/>
              </a:spcAft>
              <a:buSzPts val="1400"/>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2" name="Shape 142"/>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3" name="Shape 143"/>
        <p:cNvGrpSpPr/>
        <p:nvPr/>
      </p:nvGrpSpPr>
      <p:grpSpPr>
        <a:xfrm>
          <a:off x="0" y="0"/>
          <a:ext cx="0" cy="0"/>
          <a:chOff x="0" y="0"/>
          <a:chExt cx="0" cy="0"/>
        </a:xfrm>
      </p:grpSpPr>
      <p:sp>
        <p:nvSpPr>
          <p:cNvPr id="144" name="Google Shape;144;p23"/>
          <p:cNvSpPr/>
          <p:nvPr/>
        </p:nvSpPr>
        <p:spPr>
          <a:xfrm>
            <a:off x="4961200" y="-75"/>
            <a:ext cx="41829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23"/>
          <p:cNvSpPr/>
          <p:nvPr/>
        </p:nvSpPr>
        <p:spPr>
          <a:xfrm>
            <a:off x="0" y="-75"/>
            <a:ext cx="4536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23"/>
          <p:cNvSpPr txBox="1"/>
          <p:nvPr>
            <p:ph type="title"/>
          </p:nvPr>
        </p:nvSpPr>
        <p:spPr>
          <a:xfrm>
            <a:off x="311700" y="23032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47" name="Google Shape;147;p23"/>
          <p:cNvSpPr txBox="1"/>
          <p:nvPr>
            <p:ph idx="2" type="title"/>
          </p:nvPr>
        </p:nvSpPr>
        <p:spPr>
          <a:xfrm>
            <a:off x="1921688" y="1703819"/>
            <a:ext cx="3546000" cy="841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7200"/>
              <a:buNone/>
              <a:defRPr sz="7200"/>
            </a:lvl1pPr>
            <a:lvl2pPr lvl="1" algn="l">
              <a:lnSpc>
                <a:spcPct val="100000"/>
              </a:lnSpc>
              <a:spcBef>
                <a:spcPts val="0"/>
              </a:spcBef>
              <a:spcAft>
                <a:spcPts val="0"/>
              </a:spcAft>
              <a:buSzPts val="7200"/>
              <a:buNone/>
              <a:defRPr sz="7200"/>
            </a:lvl2pPr>
            <a:lvl3pPr lvl="2" algn="l">
              <a:lnSpc>
                <a:spcPct val="100000"/>
              </a:lnSpc>
              <a:spcBef>
                <a:spcPts val="0"/>
              </a:spcBef>
              <a:spcAft>
                <a:spcPts val="0"/>
              </a:spcAft>
              <a:buSzPts val="7200"/>
              <a:buNone/>
              <a:defRPr sz="7200"/>
            </a:lvl3pPr>
            <a:lvl4pPr lvl="3" algn="l">
              <a:lnSpc>
                <a:spcPct val="100000"/>
              </a:lnSpc>
              <a:spcBef>
                <a:spcPts val="0"/>
              </a:spcBef>
              <a:spcAft>
                <a:spcPts val="0"/>
              </a:spcAft>
              <a:buSzPts val="7200"/>
              <a:buNone/>
              <a:defRPr sz="7200"/>
            </a:lvl4pPr>
            <a:lvl5pPr lvl="4" algn="l">
              <a:lnSpc>
                <a:spcPct val="100000"/>
              </a:lnSpc>
              <a:spcBef>
                <a:spcPts val="0"/>
              </a:spcBef>
              <a:spcAft>
                <a:spcPts val="0"/>
              </a:spcAft>
              <a:buSzPts val="7200"/>
              <a:buNone/>
              <a:defRPr sz="7200"/>
            </a:lvl5pPr>
            <a:lvl6pPr lvl="5" algn="l">
              <a:lnSpc>
                <a:spcPct val="100000"/>
              </a:lnSpc>
              <a:spcBef>
                <a:spcPts val="0"/>
              </a:spcBef>
              <a:spcAft>
                <a:spcPts val="0"/>
              </a:spcAft>
              <a:buSzPts val="7200"/>
              <a:buNone/>
              <a:defRPr sz="7200"/>
            </a:lvl6pPr>
            <a:lvl7pPr lvl="6" algn="l">
              <a:lnSpc>
                <a:spcPct val="100000"/>
              </a:lnSpc>
              <a:spcBef>
                <a:spcPts val="0"/>
              </a:spcBef>
              <a:spcAft>
                <a:spcPts val="0"/>
              </a:spcAft>
              <a:buSzPts val="7200"/>
              <a:buNone/>
              <a:defRPr sz="7200"/>
            </a:lvl7pPr>
            <a:lvl8pPr lvl="7" algn="l">
              <a:lnSpc>
                <a:spcPct val="100000"/>
              </a:lnSpc>
              <a:spcBef>
                <a:spcPts val="0"/>
              </a:spcBef>
              <a:spcAft>
                <a:spcPts val="0"/>
              </a:spcAft>
              <a:buSzPts val="7200"/>
              <a:buNone/>
              <a:defRPr sz="7200"/>
            </a:lvl8pPr>
            <a:lvl9pPr lvl="8" algn="l">
              <a:lnSpc>
                <a:spcPct val="100000"/>
              </a:lnSpc>
              <a:spcBef>
                <a:spcPts val="0"/>
              </a:spcBef>
              <a:spcAft>
                <a:spcPts val="0"/>
              </a:spcAft>
              <a:buSzPts val="7200"/>
              <a:buNone/>
              <a:defRPr sz="7200"/>
            </a:lvl9pPr>
          </a:lstStyle>
          <a:p/>
        </p:txBody>
      </p:sp>
      <p:sp>
        <p:nvSpPr>
          <p:cNvPr id="148" name="Google Shape;148;p23"/>
          <p:cNvSpPr txBox="1"/>
          <p:nvPr>
            <p:ph idx="1" type="subTitle"/>
          </p:nvPr>
        </p:nvSpPr>
        <p:spPr>
          <a:xfrm>
            <a:off x="4947031" y="3080756"/>
            <a:ext cx="2405100" cy="373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1400"/>
              <a:buNone/>
              <a:defRPr sz="1400">
                <a:solidFill>
                  <a:schemeClr val="lt1"/>
                </a:solidFill>
              </a:defRPr>
            </a:lvl1pPr>
            <a:lvl2pPr lvl="1" algn="ctr">
              <a:lnSpc>
                <a:spcPct val="100000"/>
              </a:lnSpc>
              <a:spcBef>
                <a:spcPts val="0"/>
              </a:spcBef>
              <a:spcAft>
                <a:spcPts val="0"/>
              </a:spcAft>
              <a:buClr>
                <a:schemeClr val="lt1"/>
              </a:buClr>
              <a:buSzPts val="2800"/>
              <a:buNone/>
              <a:defRPr sz="2800">
                <a:solidFill>
                  <a:schemeClr val="lt1"/>
                </a:solidFill>
              </a:defRPr>
            </a:lvl2pPr>
            <a:lvl3pPr lvl="2" algn="ctr">
              <a:lnSpc>
                <a:spcPct val="100000"/>
              </a:lnSpc>
              <a:spcBef>
                <a:spcPts val="0"/>
              </a:spcBef>
              <a:spcAft>
                <a:spcPts val="0"/>
              </a:spcAft>
              <a:buClr>
                <a:schemeClr val="lt1"/>
              </a:buClr>
              <a:buSzPts val="2800"/>
              <a:buNone/>
              <a:defRPr sz="2800">
                <a:solidFill>
                  <a:schemeClr val="lt1"/>
                </a:solidFill>
              </a:defRPr>
            </a:lvl3pPr>
            <a:lvl4pPr lvl="3" algn="ctr">
              <a:lnSpc>
                <a:spcPct val="100000"/>
              </a:lnSpc>
              <a:spcBef>
                <a:spcPts val="0"/>
              </a:spcBef>
              <a:spcAft>
                <a:spcPts val="0"/>
              </a:spcAft>
              <a:buClr>
                <a:schemeClr val="lt1"/>
              </a:buClr>
              <a:buSzPts val="2800"/>
              <a:buNone/>
              <a:defRPr sz="2800">
                <a:solidFill>
                  <a:schemeClr val="lt1"/>
                </a:solidFill>
              </a:defRPr>
            </a:lvl4pPr>
            <a:lvl5pPr lvl="4" algn="ctr">
              <a:lnSpc>
                <a:spcPct val="100000"/>
              </a:lnSpc>
              <a:spcBef>
                <a:spcPts val="0"/>
              </a:spcBef>
              <a:spcAft>
                <a:spcPts val="0"/>
              </a:spcAft>
              <a:buClr>
                <a:schemeClr val="lt1"/>
              </a:buClr>
              <a:buSzPts val="2800"/>
              <a:buNone/>
              <a:defRPr sz="2800">
                <a:solidFill>
                  <a:schemeClr val="lt1"/>
                </a:solidFill>
              </a:defRPr>
            </a:lvl5pPr>
            <a:lvl6pPr lvl="5" algn="ctr">
              <a:lnSpc>
                <a:spcPct val="100000"/>
              </a:lnSpc>
              <a:spcBef>
                <a:spcPts val="0"/>
              </a:spcBef>
              <a:spcAft>
                <a:spcPts val="0"/>
              </a:spcAft>
              <a:buClr>
                <a:schemeClr val="lt1"/>
              </a:buClr>
              <a:buSzPts val="2800"/>
              <a:buNone/>
              <a:defRPr sz="2800">
                <a:solidFill>
                  <a:schemeClr val="lt1"/>
                </a:solidFill>
              </a:defRPr>
            </a:lvl6pPr>
            <a:lvl7pPr lvl="6" algn="ctr">
              <a:lnSpc>
                <a:spcPct val="100000"/>
              </a:lnSpc>
              <a:spcBef>
                <a:spcPts val="0"/>
              </a:spcBef>
              <a:spcAft>
                <a:spcPts val="0"/>
              </a:spcAft>
              <a:buClr>
                <a:schemeClr val="lt1"/>
              </a:buClr>
              <a:buSzPts val="2800"/>
              <a:buNone/>
              <a:defRPr sz="2800">
                <a:solidFill>
                  <a:schemeClr val="lt1"/>
                </a:solidFill>
              </a:defRPr>
            </a:lvl7pPr>
            <a:lvl8pPr lvl="7" algn="ctr">
              <a:lnSpc>
                <a:spcPct val="100000"/>
              </a:lnSpc>
              <a:spcBef>
                <a:spcPts val="0"/>
              </a:spcBef>
              <a:spcAft>
                <a:spcPts val="0"/>
              </a:spcAft>
              <a:buClr>
                <a:schemeClr val="lt1"/>
              </a:buClr>
              <a:buSzPts val="2800"/>
              <a:buNone/>
              <a:defRPr sz="2800">
                <a:solidFill>
                  <a:schemeClr val="lt1"/>
                </a:solidFill>
              </a:defRPr>
            </a:lvl8pPr>
            <a:lvl9pPr lvl="8" algn="ctr">
              <a:lnSpc>
                <a:spcPct val="100000"/>
              </a:lnSpc>
              <a:spcBef>
                <a:spcPts val="0"/>
              </a:spcBef>
              <a:spcAft>
                <a:spcPts val="0"/>
              </a:spcAft>
              <a:buClr>
                <a:schemeClr val="lt1"/>
              </a:buClr>
              <a:buSzPts val="2800"/>
              <a:buNone/>
              <a:defRPr sz="2800">
                <a:solidFill>
                  <a:schemeClr val="lt1"/>
                </a:solidFill>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49" name="Shape 149"/>
        <p:cNvGrpSpPr/>
        <p:nvPr/>
      </p:nvGrpSpPr>
      <p:grpSpPr>
        <a:xfrm>
          <a:off x="0" y="0"/>
          <a:ext cx="0" cy="0"/>
          <a:chOff x="0" y="0"/>
          <a:chExt cx="0" cy="0"/>
        </a:xfrm>
      </p:grpSpPr>
      <p:sp>
        <p:nvSpPr>
          <p:cNvPr id="150" name="Google Shape;150;p24"/>
          <p:cNvSpPr txBox="1"/>
          <p:nvPr>
            <p:ph idx="1" type="body"/>
          </p:nvPr>
        </p:nvSpPr>
        <p:spPr>
          <a:xfrm>
            <a:off x="1228050" y="1958550"/>
            <a:ext cx="2817600" cy="24912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SzPts val="1400"/>
              <a:buChar char="●"/>
              <a:defRPr sz="1400"/>
            </a:lvl1pPr>
            <a:lvl2pPr indent="-317500" lvl="1" marL="914400" algn="l">
              <a:lnSpc>
                <a:spcPct val="100000"/>
              </a:lnSpc>
              <a:spcBef>
                <a:spcPts val="1600"/>
              </a:spcBef>
              <a:spcAft>
                <a:spcPts val="0"/>
              </a:spcAft>
              <a:buSzPts val="1400"/>
              <a:buChar char="○"/>
              <a:defRPr/>
            </a:lvl2pPr>
            <a:lvl3pPr indent="-317500" lvl="2" marL="1371600" algn="l">
              <a:lnSpc>
                <a:spcPct val="100000"/>
              </a:lnSpc>
              <a:spcBef>
                <a:spcPts val="1600"/>
              </a:spcBef>
              <a:spcAft>
                <a:spcPts val="0"/>
              </a:spcAft>
              <a:buSzPts val="1400"/>
              <a:buChar char="■"/>
              <a:defRPr/>
            </a:lvl3pPr>
            <a:lvl4pPr indent="-317500" lvl="3" marL="1828800" algn="l">
              <a:lnSpc>
                <a:spcPct val="100000"/>
              </a:lnSpc>
              <a:spcBef>
                <a:spcPts val="1600"/>
              </a:spcBef>
              <a:spcAft>
                <a:spcPts val="0"/>
              </a:spcAft>
              <a:buSzPts val="1400"/>
              <a:buChar char="●"/>
              <a:defRPr/>
            </a:lvl4pPr>
            <a:lvl5pPr indent="-317500" lvl="4" marL="2286000" algn="l">
              <a:lnSpc>
                <a:spcPct val="100000"/>
              </a:lnSpc>
              <a:spcBef>
                <a:spcPts val="1600"/>
              </a:spcBef>
              <a:spcAft>
                <a:spcPts val="0"/>
              </a:spcAft>
              <a:buSzPts val="1400"/>
              <a:buChar char="○"/>
              <a:defRPr/>
            </a:lvl5pPr>
            <a:lvl6pPr indent="-317500" lvl="5" marL="2743200" algn="l">
              <a:lnSpc>
                <a:spcPct val="100000"/>
              </a:lnSpc>
              <a:spcBef>
                <a:spcPts val="1600"/>
              </a:spcBef>
              <a:spcAft>
                <a:spcPts val="0"/>
              </a:spcAft>
              <a:buSzPts val="1400"/>
              <a:buChar char="■"/>
              <a:defRPr/>
            </a:lvl6pPr>
            <a:lvl7pPr indent="-317500" lvl="6" marL="3200400" algn="l">
              <a:lnSpc>
                <a:spcPct val="100000"/>
              </a:lnSpc>
              <a:spcBef>
                <a:spcPts val="1600"/>
              </a:spcBef>
              <a:spcAft>
                <a:spcPts val="0"/>
              </a:spcAft>
              <a:buSzPts val="1400"/>
              <a:buChar char="●"/>
              <a:defRPr/>
            </a:lvl7pPr>
            <a:lvl8pPr indent="-317500" lvl="7" marL="3657600" algn="l">
              <a:lnSpc>
                <a:spcPct val="100000"/>
              </a:lnSpc>
              <a:spcBef>
                <a:spcPts val="1600"/>
              </a:spcBef>
              <a:spcAft>
                <a:spcPts val="0"/>
              </a:spcAft>
              <a:buSzPts val="1400"/>
              <a:buChar char="○"/>
              <a:defRPr/>
            </a:lvl8pPr>
            <a:lvl9pPr indent="-317500" lvl="8" marL="4114800" algn="l">
              <a:lnSpc>
                <a:spcPct val="100000"/>
              </a:lnSpc>
              <a:spcBef>
                <a:spcPts val="1600"/>
              </a:spcBef>
              <a:spcAft>
                <a:spcPts val="1600"/>
              </a:spcAft>
              <a:buSzPts val="1400"/>
              <a:buChar char="■"/>
              <a:defRPr/>
            </a:lvl9pPr>
          </a:lstStyle>
          <a:p/>
        </p:txBody>
      </p:sp>
      <p:sp>
        <p:nvSpPr>
          <p:cNvPr id="151" name="Google Shape;151;p24"/>
          <p:cNvSpPr txBox="1"/>
          <p:nvPr>
            <p:ph idx="2" type="body"/>
          </p:nvPr>
        </p:nvSpPr>
        <p:spPr>
          <a:xfrm>
            <a:off x="5098350" y="1958550"/>
            <a:ext cx="2817600" cy="24912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SzPts val="1400"/>
              <a:buChar char="●"/>
              <a:defRPr sz="1400"/>
            </a:lvl1pPr>
            <a:lvl2pPr indent="-317500" lvl="1" marL="914400" algn="l">
              <a:lnSpc>
                <a:spcPct val="100000"/>
              </a:lnSpc>
              <a:spcBef>
                <a:spcPts val="1600"/>
              </a:spcBef>
              <a:spcAft>
                <a:spcPts val="0"/>
              </a:spcAft>
              <a:buSzPts val="1400"/>
              <a:buChar char="○"/>
              <a:defRPr/>
            </a:lvl2pPr>
            <a:lvl3pPr indent="-317500" lvl="2" marL="1371600" algn="l">
              <a:lnSpc>
                <a:spcPct val="100000"/>
              </a:lnSpc>
              <a:spcBef>
                <a:spcPts val="1600"/>
              </a:spcBef>
              <a:spcAft>
                <a:spcPts val="0"/>
              </a:spcAft>
              <a:buSzPts val="1400"/>
              <a:buChar char="■"/>
              <a:defRPr/>
            </a:lvl3pPr>
            <a:lvl4pPr indent="-317500" lvl="3" marL="1828800" algn="l">
              <a:lnSpc>
                <a:spcPct val="100000"/>
              </a:lnSpc>
              <a:spcBef>
                <a:spcPts val="1600"/>
              </a:spcBef>
              <a:spcAft>
                <a:spcPts val="0"/>
              </a:spcAft>
              <a:buSzPts val="1400"/>
              <a:buChar char="●"/>
              <a:defRPr/>
            </a:lvl4pPr>
            <a:lvl5pPr indent="-317500" lvl="4" marL="2286000" algn="l">
              <a:lnSpc>
                <a:spcPct val="100000"/>
              </a:lnSpc>
              <a:spcBef>
                <a:spcPts val="1600"/>
              </a:spcBef>
              <a:spcAft>
                <a:spcPts val="0"/>
              </a:spcAft>
              <a:buSzPts val="1400"/>
              <a:buChar char="○"/>
              <a:defRPr/>
            </a:lvl5pPr>
            <a:lvl6pPr indent="-317500" lvl="5" marL="2743200" algn="l">
              <a:lnSpc>
                <a:spcPct val="100000"/>
              </a:lnSpc>
              <a:spcBef>
                <a:spcPts val="1600"/>
              </a:spcBef>
              <a:spcAft>
                <a:spcPts val="0"/>
              </a:spcAft>
              <a:buSzPts val="1400"/>
              <a:buChar char="■"/>
              <a:defRPr/>
            </a:lvl6pPr>
            <a:lvl7pPr indent="-317500" lvl="6" marL="3200400" algn="l">
              <a:lnSpc>
                <a:spcPct val="100000"/>
              </a:lnSpc>
              <a:spcBef>
                <a:spcPts val="1600"/>
              </a:spcBef>
              <a:spcAft>
                <a:spcPts val="0"/>
              </a:spcAft>
              <a:buSzPts val="1400"/>
              <a:buChar char="●"/>
              <a:defRPr/>
            </a:lvl7pPr>
            <a:lvl8pPr indent="-317500" lvl="7" marL="3657600" algn="l">
              <a:lnSpc>
                <a:spcPct val="100000"/>
              </a:lnSpc>
              <a:spcBef>
                <a:spcPts val="1600"/>
              </a:spcBef>
              <a:spcAft>
                <a:spcPts val="0"/>
              </a:spcAft>
              <a:buSzPts val="1400"/>
              <a:buChar char="○"/>
              <a:defRPr/>
            </a:lvl8pPr>
            <a:lvl9pPr indent="-317500" lvl="8" marL="4114800" algn="l">
              <a:lnSpc>
                <a:spcPct val="100000"/>
              </a:lnSpc>
              <a:spcBef>
                <a:spcPts val="1600"/>
              </a:spcBef>
              <a:spcAft>
                <a:spcPts val="1600"/>
              </a:spcAft>
              <a:buSzPts val="1400"/>
              <a:buChar char="■"/>
              <a:defRPr/>
            </a:lvl9pPr>
          </a:lstStyle>
          <a:p/>
        </p:txBody>
      </p:sp>
      <p:sp>
        <p:nvSpPr>
          <p:cNvPr id="152" name="Google Shape;152;p24"/>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3" name="Google Shape;153;p24"/>
          <p:cNvSpPr/>
          <p:nvPr/>
        </p:nvSpPr>
        <p:spPr>
          <a:xfrm>
            <a:off x="0" y="4748000"/>
            <a:ext cx="7500600" cy="3954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24"/>
          <p:cNvSpPr txBox="1"/>
          <p:nvPr/>
        </p:nvSpPr>
        <p:spPr>
          <a:xfrm>
            <a:off x="5247350" y="4637895"/>
            <a:ext cx="3430800" cy="3192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accent1"/>
                </a:solidFill>
                <a:latin typeface="Arial"/>
                <a:ea typeface="Arial"/>
                <a:cs typeface="Arial"/>
                <a:sym typeface="Arial"/>
              </a:rPr>
              <a:t>COVID-19</a:t>
            </a:r>
            <a:endParaRPr b="0" i="0" sz="900" u="none" cap="none" strike="noStrike">
              <a:solidFill>
                <a:schemeClr val="accent1"/>
              </a:solidFill>
              <a:latin typeface="Arial"/>
              <a:ea typeface="Arial"/>
              <a:cs typeface="Arial"/>
              <a:sym typeface="Arial"/>
            </a:endParaRPr>
          </a:p>
        </p:txBody>
      </p:sp>
      <p:cxnSp>
        <p:nvCxnSpPr>
          <p:cNvPr id="155" name="Google Shape;155;p24"/>
          <p:cNvCxnSpPr/>
          <p:nvPr/>
        </p:nvCxnSpPr>
        <p:spPr>
          <a:xfrm rot="10800000">
            <a:off x="781225" y="4940300"/>
            <a:ext cx="6774900" cy="0"/>
          </a:xfrm>
          <a:prstGeom prst="straightConnector1">
            <a:avLst/>
          </a:prstGeom>
          <a:noFill/>
          <a:ln cap="flat" cmpd="sng" w="19050">
            <a:solidFill>
              <a:schemeClr val="lt1"/>
            </a:solidFill>
            <a:prstDash val="solid"/>
            <a:round/>
            <a:headEnd len="sm" w="sm" type="none"/>
            <a:tailEnd len="sm" w="sm" type="none"/>
          </a:ln>
        </p:spPr>
      </p:cxnSp>
      <p:cxnSp>
        <p:nvCxnSpPr>
          <p:cNvPr id="156" name="Google Shape;156;p24"/>
          <p:cNvCxnSpPr/>
          <p:nvPr/>
        </p:nvCxnSpPr>
        <p:spPr>
          <a:xfrm rot="10800000">
            <a:off x="7496925" y="4940300"/>
            <a:ext cx="1095300" cy="0"/>
          </a:xfrm>
          <a:prstGeom prst="straightConnector1">
            <a:avLst/>
          </a:prstGeom>
          <a:noFill/>
          <a:ln cap="flat" cmpd="sng" w="19050">
            <a:solidFill>
              <a:schemeClr val="accent1"/>
            </a:solidFill>
            <a:prstDash val="solid"/>
            <a:round/>
            <a:headEnd len="sm" w="sm" type="none"/>
            <a:tailEnd len="sm" w="sm" type="none"/>
          </a:ln>
        </p:spPr>
      </p:cxnSp>
      <p:sp>
        <p:nvSpPr>
          <p:cNvPr id="157" name="Google Shape;157;p24"/>
          <p:cNvSpPr txBox="1"/>
          <p:nvPr>
            <p:ph idx="3" type="title"/>
          </p:nvPr>
        </p:nvSpPr>
        <p:spPr>
          <a:xfrm>
            <a:off x="1228048" y="1163688"/>
            <a:ext cx="2506500" cy="572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p:txBody>
      </p:sp>
      <p:sp>
        <p:nvSpPr>
          <p:cNvPr id="158" name="Google Shape;158;p24"/>
          <p:cNvSpPr txBox="1"/>
          <p:nvPr>
            <p:ph idx="4" type="title"/>
          </p:nvPr>
        </p:nvSpPr>
        <p:spPr>
          <a:xfrm>
            <a:off x="5098348" y="1163675"/>
            <a:ext cx="2506500" cy="572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9" name="Shape 159"/>
        <p:cNvGrpSpPr/>
        <p:nvPr/>
      </p:nvGrpSpPr>
      <p:grpSpPr>
        <a:xfrm>
          <a:off x="0" y="0"/>
          <a:ext cx="0" cy="0"/>
          <a:chOff x="0" y="0"/>
          <a:chExt cx="0" cy="0"/>
        </a:xfrm>
      </p:grpSpPr>
      <p:sp>
        <p:nvSpPr>
          <p:cNvPr id="160" name="Google Shape;160;p25"/>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1" name="Google Shape;161;p25"/>
          <p:cNvSpPr/>
          <p:nvPr/>
        </p:nvSpPr>
        <p:spPr>
          <a:xfrm>
            <a:off x="0" y="4748000"/>
            <a:ext cx="7500600" cy="3954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62" name="Google Shape;162;p25"/>
          <p:cNvCxnSpPr/>
          <p:nvPr/>
        </p:nvCxnSpPr>
        <p:spPr>
          <a:xfrm rot="10800000">
            <a:off x="781225" y="4940300"/>
            <a:ext cx="6774900" cy="0"/>
          </a:xfrm>
          <a:prstGeom prst="straightConnector1">
            <a:avLst/>
          </a:prstGeom>
          <a:noFill/>
          <a:ln cap="flat" cmpd="sng" w="19050">
            <a:solidFill>
              <a:schemeClr val="lt1"/>
            </a:solidFill>
            <a:prstDash val="solid"/>
            <a:round/>
            <a:headEnd len="sm" w="sm" type="none"/>
            <a:tailEnd len="sm" w="sm" type="none"/>
          </a:ln>
        </p:spPr>
      </p:cxnSp>
      <p:sp>
        <p:nvSpPr>
          <p:cNvPr id="163" name="Google Shape;163;p25"/>
          <p:cNvSpPr txBox="1"/>
          <p:nvPr/>
        </p:nvSpPr>
        <p:spPr>
          <a:xfrm>
            <a:off x="5247350" y="4637895"/>
            <a:ext cx="3430800" cy="3192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accent1"/>
                </a:solidFill>
                <a:latin typeface="Arial"/>
                <a:ea typeface="Arial"/>
                <a:cs typeface="Arial"/>
                <a:sym typeface="Arial"/>
              </a:rPr>
              <a:t>COVID-19</a:t>
            </a:r>
            <a:endParaRPr b="0" i="0" sz="900" u="none" cap="none" strike="noStrike">
              <a:solidFill>
                <a:schemeClr val="accent1"/>
              </a:solidFill>
              <a:latin typeface="Arial"/>
              <a:ea typeface="Arial"/>
              <a:cs typeface="Arial"/>
              <a:sym typeface="Arial"/>
            </a:endParaRPr>
          </a:p>
        </p:txBody>
      </p:sp>
      <p:cxnSp>
        <p:nvCxnSpPr>
          <p:cNvPr id="164" name="Google Shape;164;p25"/>
          <p:cNvCxnSpPr/>
          <p:nvPr/>
        </p:nvCxnSpPr>
        <p:spPr>
          <a:xfrm rot="10800000">
            <a:off x="7496925" y="4940300"/>
            <a:ext cx="1095300" cy="0"/>
          </a:xfrm>
          <a:prstGeom prst="straightConnector1">
            <a:avLst/>
          </a:prstGeom>
          <a:noFill/>
          <a:ln cap="flat" cmpd="sng" w="19050">
            <a:solidFill>
              <a:schemeClr val="accent1"/>
            </a:solidFill>
            <a:prstDash val="solid"/>
            <a:round/>
            <a:headEnd len="sm" w="sm" type="none"/>
            <a:tailEnd len="sm" w="sm" type="none"/>
          </a:ln>
        </p:spPr>
      </p:cxn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165" name="Shape 165"/>
        <p:cNvGrpSpPr/>
        <p:nvPr/>
      </p:nvGrpSpPr>
      <p:grpSpPr>
        <a:xfrm>
          <a:off x="0" y="0"/>
          <a:ext cx="0" cy="0"/>
          <a:chOff x="0" y="0"/>
          <a:chExt cx="0" cy="0"/>
        </a:xfrm>
      </p:grpSpPr>
      <p:sp>
        <p:nvSpPr>
          <p:cNvPr id="166" name="Google Shape;166;p26"/>
          <p:cNvSpPr txBox="1"/>
          <p:nvPr>
            <p:ph type="title"/>
          </p:nvPr>
        </p:nvSpPr>
        <p:spPr>
          <a:xfrm>
            <a:off x="5284325" y="99015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67" name="Google Shape;167;p26"/>
          <p:cNvSpPr txBox="1"/>
          <p:nvPr>
            <p:ph idx="1" type="body"/>
          </p:nvPr>
        </p:nvSpPr>
        <p:spPr>
          <a:xfrm>
            <a:off x="5284325" y="1824150"/>
            <a:ext cx="2808000" cy="20244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SzPts val="1400"/>
              <a:buChar char="●"/>
              <a:defRPr sz="1400"/>
            </a:lvl1pPr>
            <a:lvl2pPr indent="-317500" lvl="1" marL="914400" algn="l">
              <a:lnSpc>
                <a:spcPct val="100000"/>
              </a:lnSpc>
              <a:spcBef>
                <a:spcPts val="1600"/>
              </a:spcBef>
              <a:spcAft>
                <a:spcPts val="0"/>
              </a:spcAft>
              <a:buSzPts val="1400"/>
              <a:buChar char="○"/>
              <a:defRPr/>
            </a:lvl2pPr>
            <a:lvl3pPr indent="-317500" lvl="2" marL="1371600" algn="l">
              <a:lnSpc>
                <a:spcPct val="100000"/>
              </a:lnSpc>
              <a:spcBef>
                <a:spcPts val="1600"/>
              </a:spcBef>
              <a:spcAft>
                <a:spcPts val="0"/>
              </a:spcAft>
              <a:buSzPts val="1400"/>
              <a:buChar char="■"/>
              <a:defRPr/>
            </a:lvl3pPr>
            <a:lvl4pPr indent="-317500" lvl="3" marL="1828800" algn="l">
              <a:lnSpc>
                <a:spcPct val="100000"/>
              </a:lnSpc>
              <a:spcBef>
                <a:spcPts val="1600"/>
              </a:spcBef>
              <a:spcAft>
                <a:spcPts val="0"/>
              </a:spcAft>
              <a:buSzPts val="1400"/>
              <a:buChar char="●"/>
              <a:defRPr/>
            </a:lvl4pPr>
            <a:lvl5pPr indent="-317500" lvl="4" marL="2286000" algn="l">
              <a:lnSpc>
                <a:spcPct val="100000"/>
              </a:lnSpc>
              <a:spcBef>
                <a:spcPts val="1600"/>
              </a:spcBef>
              <a:spcAft>
                <a:spcPts val="0"/>
              </a:spcAft>
              <a:buSzPts val="1400"/>
              <a:buChar char="○"/>
              <a:defRPr/>
            </a:lvl5pPr>
            <a:lvl6pPr indent="-317500" lvl="5" marL="2743200" algn="l">
              <a:lnSpc>
                <a:spcPct val="100000"/>
              </a:lnSpc>
              <a:spcBef>
                <a:spcPts val="1600"/>
              </a:spcBef>
              <a:spcAft>
                <a:spcPts val="0"/>
              </a:spcAft>
              <a:buSzPts val="1400"/>
              <a:buChar char="■"/>
              <a:defRPr/>
            </a:lvl6pPr>
            <a:lvl7pPr indent="-317500" lvl="6" marL="3200400" algn="l">
              <a:lnSpc>
                <a:spcPct val="100000"/>
              </a:lnSpc>
              <a:spcBef>
                <a:spcPts val="1600"/>
              </a:spcBef>
              <a:spcAft>
                <a:spcPts val="0"/>
              </a:spcAft>
              <a:buSzPts val="1400"/>
              <a:buChar char="●"/>
              <a:defRPr/>
            </a:lvl7pPr>
            <a:lvl8pPr indent="-317500" lvl="7" marL="3657600" algn="l">
              <a:lnSpc>
                <a:spcPct val="100000"/>
              </a:lnSpc>
              <a:spcBef>
                <a:spcPts val="1600"/>
              </a:spcBef>
              <a:spcAft>
                <a:spcPts val="0"/>
              </a:spcAft>
              <a:buSzPts val="1400"/>
              <a:buChar char="○"/>
              <a:defRPr/>
            </a:lvl8pPr>
            <a:lvl9pPr indent="-317500" lvl="8" marL="4114800" algn="l">
              <a:lnSpc>
                <a:spcPct val="100000"/>
              </a:lnSpc>
              <a:spcBef>
                <a:spcPts val="1600"/>
              </a:spcBef>
              <a:spcAft>
                <a:spcPts val="1600"/>
              </a:spcAft>
              <a:buSzPts val="1400"/>
              <a:buChar char="■"/>
              <a:defRPr/>
            </a:lvl9pPr>
          </a:lstStyle>
          <a:p/>
        </p:txBody>
      </p:sp>
      <p:sp>
        <p:nvSpPr>
          <p:cNvPr id="168" name="Google Shape;168;p26"/>
          <p:cNvSpPr/>
          <p:nvPr/>
        </p:nvSpPr>
        <p:spPr>
          <a:xfrm>
            <a:off x="-13825" y="-13825"/>
            <a:ext cx="4535700" cy="3862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69" name="Google Shape;169;p26"/>
          <p:cNvCxnSpPr/>
          <p:nvPr/>
        </p:nvCxnSpPr>
        <p:spPr>
          <a:xfrm rot="10800000">
            <a:off x="781100" y="4940300"/>
            <a:ext cx="8358300" cy="0"/>
          </a:xfrm>
          <a:prstGeom prst="straightConnector1">
            <a:avLst/>
          </a:prstGeom>
          <a:noFill/>
          <a:ln cap="flat" cmpd="sng" w="19050">
            <a:solidFill>
              <a:schemeClr val="accent1"/>
            </a:solidFill>
            <a:prstDash val="solid"/>
            <a:round/>
            <a:headEnd len="sm" w="sm" type="none"/>
            <a:tailEnd len="sm" w="sm" type="none"/>
          </a:ln>
        </p:spPr>
      </p:cxnSp>
      <p:sp>
        <p:nvSpPr>
          <p:cNvPr id="170" name="Google Shape;170;p26"/>
          <p:cNvSpPr txBox="1"/>
          <p:nvPr/>
        </p:nvSpPr>
        <p:spPr>
          <a:xfrm>
            <a:off x="5247350" y="4637895"/>
            <a:ext cx="3430800" cy="3192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accent1"/>
                </a:solidFill>
                <a:latin typeface="Arial"/>
                <a:ea typeface="Arial"/>
                <a:cs typeface="Arial"/>
                <a:sym typeface="Arial"/>
              </a:rPr>
              <a:t>COVID-19</a:t>
            </a:r>
            <a:endParaRPr b="0" i="0" sz="900" u="none" cap="none" strike="noStrike">
              <a:solidFill>
                <a:schemeClr val="accent1"/>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171" name="Shape 171"/>
        <p:cNvGrpSpPr/>
        <p:nvPr/>
      </p:nvGrpSpPr>
      <p:grpSpPr>
        <a:xfrm>
          <a:off x="0" y="0"/>
          <a:ext cx="0" cy="0"/>
          <a:chOff x="0" y="0"/>
          <a:chExt cx="0" cy="0"/>
        </a:xfrm>
      </p:grpSpPr>
      <p:sp>
        <p:nvSpPr>
          <p:cNvPr id="172" name="Google Shape;172;p27"/>
          <p:cNvSpPr txBox="1"/>
          <p:nvPr>
            <p:ph idx="1" type="subTitle"/>
          </p:nvPr>
        </p:nvSpPr>
        <p:spPr>
          <a:xfrm>
            <a:off x="705225" y="1135125"/>
            <a:ext cx="2588100" cy="2769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173" name="Google Shape;173;p27"/>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74" name="Google Shape;174;p27"/>
          <p:cNvSpPr/>
          <p:nvPr/>
        </p:nvSpPr>
        <p:spPr>
          <a:xfrm>
            <a:off x="4243400" y="625525"/>
            <a:ext cx="4900500" cy="45084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27"/>
          <p:cNvSpPr txBox="1"/>
          <p:nvPr>
            <p:ph idx="2" type="body"/>
          </p:nvPr>
        </p:nvSpPr>
        <p:spPr>
          <a:xfrm>
            <a:off x="4698575" y="3174475"/>
            <a:ext cx="3559500" cy="14145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Clr>
                <a:srgbClr val="FFFFFF"/>
              </a:buClr>
              <a:buSzPts val="1400"/>
              <a:buChar char="●"/>
              <a:defRPr sz="1400">
                <a:solidFill>
                  <a:srgbClr val="FFFFFF"/>
                </a:solidFill>
              </a:defRPr>
            </a:lvl1pPr>
            <a:lvl2pPr indent="-317500" lvl="1" marL="914400" algn="l">
              <a:lnSpc>
                <a:spcPct val="100000"/>
              </a:lnSpc>
              <a:spcBef>
                <a:spcPts val="1600"/>
              </a:spcBef>
              <a:spcAft>
                <a:spcPts val="0"/>
              </a:spcAft>
              <a:buClr>
                <a:srgbClr val="FFFFFF"/>
              </a:buClr>
              <a:buSzPts val="1400"/>
              <a:buChar char="○"/>
              <a:defRPr>
                <a:solidFill>
                  <a:srgbClr val="FFFFFF"/>
                </a:solidFill>
              </a:defRPr>
            </a:lvl2pPr>
            <a:lvl3pPr indent="-317500" lvl="2" marL="1371600" algn="l">
              <a:lnSpc>
                <a:spcPct val="100000"/>
              </a:lnSpc>
              <a:spcBef>
                <a:spcPts val="1600"/>
              </a:spcBef>
              <a:spcAft>
                <a:spcPts val="0"/>
              </a:spcAft>
              <a:buClr>
                <a:srgbClr val="FFFFFF"/>
              </a:buClr>
              <a:buSzPts val="1400"/>
              <a:buChar char="■"/>
              <a:defRPr>
                <a:solidFill>
                  <a:srgbClr val="FFFFFF"/>
                </a:solidFill>
              </a:defRPr>
            </a:lvl3pPr>
            <a:lvl4pPr indent="-317500" lvl="3" marL="1828800" algn="l">
              <a:lnSpc>
                <a:spcPct val="100000"/>
              </a:lnSpc>
              <a:spcBef>
                <a:spcPts val="1600"/>
              </a:spcBef>
              <a:spcAft>
                <a:spcPts val="0"/>
              </a:spcAft>
              <a:buClr>
                <a:srgbClr val="FFFFFF"/>
              </a:buClr>
              <a:buSzPts val="1400"/>
              <a:buChar char="●"/>
              <a:defRPr>
                <a:solidFill>
                  <a:srgbClr val="FFFFFF"/>
                </a:solidFill>
              </a:defRPr>
            </a:lvl4pPr>
            <a:lvl5pPr indent="-317500" lvl="4" marL="2286000" algn="l">
              <a:lnSpc>
                <a:spcPct val="100000"/>
              </a:lnSpc>
              <a:spcBef>
                <a:spcPts val="1600"/>
              </a:spcBef>
              <a:spcAft>
                <a:spcPts val="0"/>
              </a:spcAft>
              <a:buClr>
                <a:srgbClr val="FFFFFF"/>
              </a:buClr>
              <a:buSzPts val="1400"/>
              <a:buChar char="○"/>
              <a:defRPr>
                <a:solidFill>
                  <a:srgbClr val="FFFFFF"/>
                </a:solidFill>
              </a:defRPr>
            </a:lvl5pPr>
            <a:lvl6pPr indent="-317500" lvl="5" marL="2743200" algn="l">
              <a:lnSpc>
                <a:spcPct val="100000"/>
              </a:lnSpc>
              <a:spcBef>
                <a:spcPts val="1600"/>
              </a:spcBef>
              <a:spcAft>
                <a:spcPts val="0"/>
              </a:spcAft>
              <a:buClr>
                <a:srgbClr val="FFFFFF"/>
              </a:buClr>
              <a:buSzPts val="1400"/>
              <a:buChar char="■"/>
              <a:defRPr>
                <a:solidFill>
                  <a:srgbClr val="FFFFFF"/>
                </a:solidFill>
              </a:defRPr>
            </a:lvl6pPr>
            <a:lvl7pPr indent="-317500" lvl="6" marL="3200400" algn="l">
              <a:lnSpc>
                <a:spcPct val="100000"/>
              </a:lnSpc>
              <a:spcBef>
                <a:spcPts val="1600"/>
              </a:spcBef>
              <a:spcAft>
                <a:spcPts val="0"/>
              </a:spcAft>
              <a:buClr>
                <a:srgbClr val="FFFFFF"/>
              </a:buClr>
              <a:buSzPts val="1400"/>
              <a:buChar char="●"/>
              <a:defRPr>
                <a:solidFill>
                  <a:srgbClr val="FFFFFF"/>
                </a:solidFill>
              </a:defRPr>
            </a:lvl7pPr>
            <a:lvl8pPr indent="-317500" lvl="7" marL="3657600" algn="l">
              <a:lnSpc>
                <a:spcPct val="100000"/>
              </a:lnSpc>
              <a:spcBef>
                <a:spcPts val="1600"/>
              </a:spcBef>
              <a:spcAft>
                <a:spcPts val="0"/>
              </a:spcAft>
              <a:buClr>
                <a:srgbClr val="FFFFFF"/>
              </a:buClr>
              <a:buSzPts val="1400"/>
              <a:buChar char="○"/>
              <a:defRPr>
                <a:solidFill>
                  <a:srgbClr val="FFFFFF"/>
                </a:solidFill>
              </a:defRPr>
            </a:lvl8pPr>
            <a:lvl9pPr indent="-317500" lvl="8" marL="4114800" algn="l">
              <a:lnSpc>
                <a:spcPct val="100000"/>
              </a:lnSpc>
              <a:spcBef>
                <a:spcPts val="1600"/>
              </a:spcBef>
              <a:spcAft>
                <a:spcPts val="1600"/>
              </a:spcAft>
              <a:buClr>
                <a:srgbClr val="FFFFFF"/>
              </a:buClr>
              <a:buSzPts val="1400"/>
              <a:buChar char="■"/>
              <a:defRPr>
                <a:solidFill>
                  <a:srgbClr val="FFFFFF"/>
                </a:solidFill>
              </a:defRPr>
            </a:lvl9pPr>
          </a:lstStyle>
          <a:p/>
        </p:txBody>
      </p:sp>
      <p:cxnSp>
        <p:nvCxnSpPr>
          <p:cNvPr id="176" name="Google Shape;176;p27"/>
          <p:cNvCxnSpPr/>
          <p:nvPr/>
        </p:nvCxnSpPr>
        <p:spPr>
          <a:xfrm rot="10800000">
            <a:off x="781100" y="4940300"/>
            <a:ext cx="8358300" cy="0"/>
          </a:xfrm>
          <a:prstGeom prst="straightConnector1">
            <a:avLst/>
          </a:prstGeom>
          <a:noFill/>
          <a:ln cap="flat" cmpd="sng" w="19050">
            <a:solidFill>
              <a:schemeClr val="accent1"/>
            </a:solidFill>
            <a:prstDash val="solid"/>
            <a:round/>
            <a:headEnd len="sm" w="sm" type="none"/>
            <a:tailEnd len="sm" w="sm" type="none"/>
          </a:ln>
        </p:spPr>
      </p:cxnSp>
      <p:sp>
        <p:nvSpPr>
          <p:cNvPr id="177" name="Google Shape;177;p27"/>
          <p:cNvSpPr txBox="1"/>
          <p:nvPr/>
        </p:nvSpPr>
        <p:spPr>
          <a:xfrm>
            <a:off x="5247350" y="4637895"/>
            <a:ext cx="3430800" cy="3192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COVID-19</a:t>
            </a:r>
            <a:endParaRPr b="0" i="0" sz="900" u="none" cap="none" strike="noStrike">
              <a:solidFill>
                <a:schemeClr val="lt1"/>
              </a:solidFill>
              <a:latin typeface="Arial"/>
              <a:ea typeface="Arial"/>
              <a:cs typeface="Arial"/>
              <a:sym typeface="Arial"/>
            </a:endParaRPr>
          </a:p>
        </p:txBody>
      </p:sp>
      <p:cxnSp>
        <p:nvCxnSpPr>
          <p:cNvPr id="178" name="Google Shape;178;p27"/>
          <p:cNvCxnSpPr/>
          <p:nvPr/>
        </p:nvCxnSpPr>
        <p:spPr>
          <a:xfrm rot="10800000">
            <a:off x="4248225" y="4940300"/>
            <a:ext cx="4344000" cy="0"/>
          </a:xfrm>
          <a:prstGeom prst="straightConnector1">
            <a:avLst/>
          </a:prstGeom>
          <a:noFill/>
          <a:ln cap="flat" cmpd="sng" w="19050">
            <a:solidFill>
              <a:schemeClr val="lt1"/>
            </a:solidFill>
            <a:prstDash val="solid"/>
            <a:round/>
            <a:headEnd len="sm" w="sm" type="none"/>
            <a:tailEnd len="sm" w="sm" type="none"/>
          </a:ln>
        </p:spPr>
      </p:cxn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179" name="Shape 179"/>
        <p:cNvGrpSpPr/>
        <p:nvPr/>
      </p:nvGrpSpPr>
      <p:grpSpPr>
        <a:xfrm>
          <a:off x="0" y="0"/>
          <a:ext cx="0" cy="0"/>
          <a:chOff x="0" y="0"/>
          <a:chExt cx="0" cy="0"/>
        </a:xfrm>
      </p:grpSpPr>
      <p:sp>
        <p:nvSpPr>
          <p:cNvPr id="180" name="Google Shape;180;p28"/>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cxnSp>
        <p:nvCxnSpPr>
          <p:cNvPr id="181" name="Google Shape;181;p28"/>
          <p:cNvCxnSpPr/>
          <p:nvPr/>
        </p:nvCxnSpPr>
        <p:spPr>
          <a:xfrm rot="10800000">
            <a:off x="781100" y="4940300"/>
            <a:ext cx="8358300" cy="0"/>
          </a:xfrm>
          <a:prstGeom prst="straightConnector1">
            <a:avLst/>
          </a:prstGeom>
          <a:noFill/>
          <a:ln cap="flat" cmpd="sng" w="19050">
            <a:solidFill>
              <a:schemeClr val="accent1"/>
            </a:solidFill>
            <a:prstDash val="solid"/>
            <a:round/>
            <a:headEnd len="sm" w="sm" type="none"/>
            <a:tailEnd len="sm" w="sm" type="none"/>
          </a:ln>
        </p:spPr>
      </p:cxnSp>
      <p:sp>
        <p:nvSpPr>
          <p:cNvPr id="182" name="Google Shape;182;p28"/>
          <p:cNvSpPr txBox="1"/>
          <p:nvPr/>
        </p:nvSpPr>
        <p:spPr>
          <a:xfrm>
            <a:off x="5247350" y="4637895"/>
            <a:ext cx="3430800" cy="3192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accent1"/>
                </a:solidFill>
                <a:latin typeface="Arial"/>
                <a:ea typeface="Arial"/>
                <a:cs typeface="Arial"/>
                <a:sym typeface="Arial"/>
              </a:rPr>
              <a:t>COVID-19</a:t>
            </a:r>
            <a:endParaRPr b="0" i="0" sz="900" u="none" cap="none" strike="noStrike">
              <a:solidFill>
                <a:schemeClr val="accent1"/>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 number">
    <p:spTree>
      <p:nvGrpSpPr>
        <p:cNvPr id="183" name="Shape 183"/>
        <p:cNvGrpSpPr/>
        <p:nvPr/>
      </p:nvGrpSpPr>
      <p:grpSpPr>
        <a:xfrm>
          <a:off x="0" y="0"/>
          <a:ext cx="0" cy="0"/>
          <a:chOff x="0" y="0"/>
          <a:chExt cx="0" cy="0"/>
        </a:xfrm>
      </p:grpSpPr>
      <p:sp>
        <p:nvSpPr>
          <p:cNvPr id="184" name="Google Shape;184;p29"/>
          <p:cNvSpPr txBox="1"/>
          <p:nvPr>
            <p:ph type="title"/>
          </p:nvPr>
        </p:nvSpPr>
        <p:spPr>
          <a:xfrm>
            <a:off x="311700" y="11823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7200"/>
              <a:buNone/>
              <a:defRPr sz="72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85" name="Google Shape;185;p29"/>
          <p:cNvSpPr txBox="1"/>
          <p:nvPr>
            <p:ph idx="1" type="body"/>
          </p:nvPr>
        </p:nvSpPr>
        <p:spPr>
          <a:xfrm>
            <a:off x="311700" y="3076025"/>
            <a:ext cx="8520600" cy="483300"/>
          </a:xfrm>
          <a:prstGeom prst="rect">
            <a:avLst/>
          </a:prstGeom>
          <a:noFill/>
          <a:ln>
            <a:noFill/>
          </a:ln>
        </p:spPr>
        <p:txBody>
          <a:bodyPr anchorCtr="0" anchor="t" bIns="91425" lIns="91425" spcFirstLastPara="1" rIns="91425" wrap="square" tIns="91425">
            <a:noAutofit/>
          </a:bodyPr>
          <a:lstStyle>
            <a:lvl1pPr indent="-342900" lvl="0" marL="457200" algn="ctr">
              <a:lnSpc>
                <a:spcPct val="100000"/>
              </a:lnSpc>
              <a:spcBef>
                <a:spcPts val="0"/>
              </a:spcBef>
              <a:spcAft>
                <a:spcPts val="0"/>
              </a:spcAft>
              <a:buSzPts val="1800"/>
              <a:buChar char="●"/>
              <a:defRPr/>
            </a:lvl1pPr>
            <a:lvl2pPr indent="-317500" lvl="1" marL="914400" algn="ctr">
              <a:lnSpc>
                <a:spcPct val="100000"/>
              </a:lnSpc>
              <a:spcBef>
                <a:spcPts val="1600"/>
              </a:spcBef>
              <a:spcAft>
                <a:spcPts val="0"/>
              </a:spcAft>
              <a:buSzPts val="1400"/>
              <a:buChar char="○"/>
              <a:defRPr/>
            </a:lvl2pPr>
            <a:lvl3pPr indent="-317500" lvl="2" marL="1371600" algn="ctr">
              <a:lnSpc>
                <a:spcPct val="100000"/>
              </a:lnSpc>
              <a:spcBef>
                <a:spcPts val="1600"/>
              </a:spcBef>
              <a:spcAft>
                <a:spcPts val="0"/>
              </a:spcAft>
              <a:buSzPts val="1400"/>
              <a:buChar char="■"/>
              <a:defRPr/>
            </a:lvl3pPr>
            <a:lvl4pPr indent="-317500" lvl="3" marL="1828800" algn="ctr">
              <a:lnSpc>
                <a:spcPct val="100000"/>
              </a:lnSpc>
              <a:spcBef>
                <a:spcPts val="1600"/>
              </a:spcBef>
              <a:spcAft>
                <a:spcPts val="0"/>
              </a:spcAft>
              <a:buSzPts val="1400"/>
              <a:buChar char="●"/>
              <a:defRPr/>
            </a:lvl4pPr>
            <a:lvl5pPr indent="-317500" lvl="4" marL="2286000" algn="ctr">
              <a:lnSpc>
                <a:spcPct val="100000"/>
              </a:lnSpc>
              <a:spcBef>
                <a:spcPts val="1600"/>
              </a:spcBef>
              <a:spcAft>
                <a:spcPts val="0"/>
              </a:spcAft>
              <a:buSzPts val="1400"/>
              <a:buChar char="○"/>
              <a:defRPr/>
            </a:lvl5pPr>
            <a:lvl6pPr indent="-317500" lvl="5" marL="2743200" algn="ctr">
              <a:lnSpc>
                <a:spcPct val="100000"/>
              </a:lnSpc>
              <a:spcBef>
                <a:spcPts val="1600"/>
              </a:spcBef>
              <a:spcAft>
                <a:spcPts val="0"/>
              </a:spcAft>
              <a:buSzPts val="1400"/>
              <a:buChar char="■"/>
              <a:defRPr/>
            </a:lvl6pPr>
            <a:lvl7pPr indent="-317500" lvl="6" marL="3200400" algn="ctr">
              <a:lnSpc>
                <a:spcPct val="100000"/>
              </a:lnSpc>
              <a:spcBef>
                <a:spcPts val="1600"/>
              </a:spcBef>
              <a:spcAft>
                <a:spcPts val="0"/>
              </a:spcAft>
              <a:buSzPts val="1400"/>
              <a:buChar char="●"/>
              <a:defRPr/>
            </a:lvl7pPr>
            <a:lvl8pPr indent="-317500" lvl="7" marL="3657600" algn="ctr">
              <a:lnSpc>
                <a:spcPct val="100000"/>
              </a:lnSpc>
              <a:spcBef>
                <a:spcPts val="1600"/>
              </a:spcBef>
              <a:spcAft>
                <a:spcPts val="0"/>
              </a:spcAft>
              <a:buSzPts val="1400"/>
              <a:buChar char="○"/>
              <a:defRPr/>
            </a:lvl8pPr>
            <a:lvl9pPr indent="-317500" lvl="8" marL="4114800" algn="ctr">
              <a:lnSpc>
                <a:spcPct val="100000"/>
              </a:lnSpc>
              <a:spcBef>
                <a:spcPts val="1600"/>
              </a:spcBef>
              <a:spcAft>
                <a:spcPts val="1600"/>
              </a:spcAft>
              <a:buSzPts val="1400"/>
              <a:buChar char="■"/>
              <a:defRPr/>
            </a:lvl9pPr>
          </a:lstStyle>
          <a:p/>
        </p:txBody>
      </p:sp>
      <p:sp>
        <p:nvSpPr>
          <p:cNvPr id="186" name="Google Shape;186;p29"/>
          <p:cNvSpPr/>
          <p:nvPr/>
        </p:nvSpPr>
        <p:spPr>
          <a:xfrm>
            <a:off x="0" y="-9525"/>
            <a:ext cx="1428900" cy="33867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29"/>
          <p:cNvSpPr/>
          <p:nvPr/>
        </p:nvSpPr>
        <p:spPr>
          <a:xfrm>
            <a:off x="7715100" y="1756800"/>
            <a:ext cx="1428900" cy="33867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Table of contents">
    <p:spTree>
      <p:nvGrpSpPr>
        <p:cNvPr id="188" name="Shape 188"/>
        <p:cNvGrpSpPr/>
        <p:nvPr/>
      </p:nvGrpSpPr>
      <p:grpSpPr>
        <a:xfrm>
          <a:off x="0" y="0"/>
          <a:ext cx="0" cy="0"/>
          <a:chOff x="0" y="0"/>
          <a:chExt cx="0" cy="0"/>
        </a:xfrm>
      </p:grpSpPr>
      <p:sp>
        <p:nvSpPr>
          <p:cNvPr id="189" name="Google Shape;189;p30"/>
          <p:cNvSpPr txBox="1"/>
          <p:nvPr>
            <p:ph type="title"/>
          </p:nvPr>
        </p:nvSpPr>
        <p:spPr>
          <a:xfrm>
            <a:off x="1355725" y="769934"/>
            <a:ext cx="3957900" cy="354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p:txBody>
      </p:sp>
      <p:sp>
        <p:nvSpPr>
          <p:cNvPr id="190" name="Google Shape;190;p30"/>
          <p:cNvSpPr txBox="1"/>
          <p:nvPr>
            <p:ph idx="1" type="subTitle"/>
          </p:nvPr>
        </p:nvSpPr>
        <p:spPr>
          <a:xfrm>
            <a:off x="1355725" y="991934"/>
            <a:ext cx="3957900" cy="390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300"/>
              <a:buNone/>
              <a:defRPr sz="1300"/>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191" name="Google Shape;191;p30"/>
          <p:cNvSpPr txBox="1"/>
          <p:nvPr>
            <p:ph idx="2" type="title"/>
          </p:nvPr>
        </p:nvSpPr>
        <p:spPr>
          <a:xfrm>
            <a:off x="689200" y="619763"/>
            <a:ext cx="770100" cy="540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accent2"/>
              </a:buClr>
              <a:buSzPts val="2400"/>
              <a:buNone/>
              <a:defRPr sz="2400">
                <a:solidFill>
                  <a:schemeClr val="accent2"/>
                </a:solidFill>
              </a:defRPr>
            </a:lvl1pPr>
            <a:lvl2pPr lvl="1" algn="r">
              <a:lnSpc>
                <a:spcPct val="100000"/>
              </a:lnSpc>
              <a:spcBef>
                <a:spcPts val="0"/>
              </a:spcBef>
              <a:spcAft>
                <a:spcPts val="0"/>
              </a:spcAft>
              <a:buClr>
                <a:schemeClr val="accent2"/>
              </a:buClr>
              <a:buSzPts val="2400"/>
              <a:buNone/>
              <a:defRPr sz="2400">
                <a:solidFill>
                  <a:schemeClr val="accent2"/>
                </a:solidFill>
              </a:defRPr>
            </a:lvl2pPr>
            <a:lvl3pPr lvl="2" algn="r">
              <a:lnSpc>
                <a:spcPct val="100000"/>
              </a:lnSpc>
              <a:spcBef>
                <a:spcPts val="0"/>
              </a:spcBef>
              <a:spcAft>
                <a:spcPts val="0"/>
              </a:spcAft>
              <a:buClr>
                <a:schemeClr val="accent2"/>
              </a:buClr>
              <a:buSzPts val="2400"/>
              <a:buNone/>
              <a:defRPr sz="2400">
                <a:solidFill>
                  <a:schemeClr val="accent2"/>
                </a:solidFill>
              </a:defRPr>
            </a:lvl3pPr>
            <a:lvl4pPr lvl="3" algn="r">
              <a:lnSpc>
                <a:spcPct val="100000"/>
              </a:lnSpc>
              <a:spcBef>
                <a:spcPts val="0"/>
              </a:spcBef>
              <a:spcAft>
                <a:spcPts val="0"/>
              </a:spcAft>
              <a:buClr>
                <a:schemeClr val="accent2"/>
              </a:buClr>
              <a:buSzPts val="2400"/>
              <a:buNone/>
              <a:defRPr sz="2400">
                <a:solidFill>
                  <a:schemeClr val="accent2"/>
                </a:solidFill>
              </a:defRPr>
            </a:lvl4pPr>
            <a:lvl5pPr lvl="4" algn="r">
              <a:lnSpc>
                <a:spcPct val="100000"/>
              </a:lnSpc>
              <a:spcBef>
                <a:spcPts val="0"/>
              </a:spcBef>
              <a:spcAft>
                <a:spcPts val="0"/>
              </a:spcAft>
              <a:buClr>
                <a:schemeClr val="accent2"/>
              </a:buClr>
              <a:buSzPts val="2400"/>
              <a:buNone/>
              <a:defRPr sz="2400">
                <a:solidFill>
                  <a:schemeClr val="accent2"/>
                </a:solidFill>
              </a:defRPr>
            </a:lvl5pPr>
            <a:lvl6pPr lvl="5" algn="r">
              <a:lnSpc>
                <a:spcPct val="100000"/>
              </a:lnSpc>
              <a:spcBef>
                <a:spcPts val="0"/>
              </a:spcBef>
              <a:spcAft>
                <a:spcPts val="0"/>
              </a:spcAft>
              <a:buClr>
                <a:schemeClr val="accent2"/>
              </a:buClr>
              <a:buSzPts val="2400"/>
              <a:buNone/>
              <a:defRPr sz="2400">
                <a:solidFill>
                  <a:schemeClr val="accent2"/>
                </a:solidFill>
              </a:defRPr>
            </a:lvl6pPr>
            <a:lvl7pPr lvl="6" algn="r">
              <a:lnSpc>
                <a:spcPct val="100000"/>
              </a:lnSpc>
              <a:spcBef>
                <a:spcPts val="0"/>
              </a:spcBef>
              <a:spcAft>
                <a:spcPts val="0"/>
              </a:spcAft>
              <a:buClr>
                <a:schemeClr val="accent2"/>
              </a:buClr>
              <a:buSzPts val="2400"/>
              <a:buNone/>
              <a:defRPr sz="2400">
                <a:solidFill>
                  <a:schemeClr val="accent2"/>
                </a:solidFill>
              </a:defRPr>
            </a:lvl7pPr>
            <a:lvl8pPr lvl="7" algn="r">
              <a:lnSpc>
                <a:spcPct val="100000"/>
              </a:lnSpc>
              <a:spcBef>
                <a:spcPts val="0"/>
              </a:spcBef>
              <a:spcAft>
                <a:spcPts val="0"/>
              </a:spcAft>
              <a:buClr>
                <a:schemeClr val="accent2"/>
              </a:buClr>
              <a:buSzPts val="2400"/>
              <a:buNone/>
              <a:defRPr sz="2400">
                <a:solidFill>
                  <a:schemeClr val="accent2"/>
                </a:solidFill>
              </a:defRPr>
            </a:lvl8pPr>
            <a:lvl9pPr lvl="8" algn="r">
              <a:lnSpc>
                <a:spcPct val="100000"/>
              </a:lnSpc>
              <a:spcBef>
                <a:spcPts val="0"/>
              </a:spcBef>
              <a:spcAft>
                <a:spcPts val="0"/>
              </a:spcAft>
              <a:buClr>
                <a:schemeClr val="accent2"/>
              </a:buClr>
              <a:buSzPts val="2400"/>
              <a:buNone/>
              <a:defRPr sz="2400">
                <a:solidFill>
                  <a:schemeClr val="accent2"/>
                </a:solidFill>
              </a:defRPr>
            </a:lvl9pPr>
          </a:lstStyle>
          <a:p/>
        </p:txBody>
      </p:sp>
      <p:sp>
        <p:nvSpPr>
          <p:cNvPr id="192" name="Google Shape;192;p30"/>
          <p:cNvSpPr txBox="1"/>
          <p:nvPr>
            <p:ph idx="3" type="title"/>
          </p:nvPr>
        </p:nvSpPr>
        <p:spPr>
          <a:xfrm>
            <a:off x="1355725" y="1555159"/>
            <a:ext cx="3957900" cy="354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p:txBody>
      </p:sp>
      <p:sp>
        <p:nvSpPr>
          <p:cNvPr id="193" name="Google Shape;193;p30"/>
          <p:cNvSpPr txBox="1"/>
          <p:nvPr>
            <p:ph idx="4" type="subTitle"/>
          </p:nvPr>
        </p:nvSpPr>
        <p:spPr>
          <a:xfrm>
            <a:off x="1355725" y="1777159"/>
            <a:ext cx="3957900" cy="390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300"/>
              <a:buNone/>
              <a:defRPr sz="1300"/>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194" name="Google Shape;194;p30"/>
          <p:cNvSpPr txBox="1"/>
          <p:nvPr>
            <p:ph idx="5" type="title"/>
          </p:nvPr>
        </p:nvSpPr>
        <p:spPr>
          <a:xfrm>
            <a:off x="689200" y="1404988"/>
            <a:ext cx="770100" cy="540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accent2"/>
              </a:buClr>
              <a:buSzPts val="2400"/>
              <a:buNone/>
              <a:defRPr sz="2400">
                <a:solidFill>
                  <a:schemeClr val="accent2"/>
                </a:solidFill>
              </a:defRPr>
            </a:lvl1pPr>
            <a:lvl2pPr lvl="1" algn="r">
              <a:lnSpc>
                <a:spcPct val="100000"/>
              </a:lnSpc>
              <a:spcBef>
                <a:spcPts val="0"/>
              </a:spcBef>
              <a:spcAft>
                <a:spcPts val="0"/>
              </a:spcAft>
              <a:buClr>
                <a:schemeClr val="accent2"/>
              </a:buClr>
              <a:buSzPts val="2400"/>
              <a:buNone/>
              <a:defRPr sz="2400">
                <a:solidFill>
                  <a:schemeClr val="accent2"/>
                </a:solidFill>
              </a:defRPr>
            </a:lvl2pPr>
            <a:lvl3pPr lvl="2" algn="r">
              <a:lnSpc>
                <a:spcPct val="100000"/>
              </a:lnSpc>
              <a:spcBef>
                <a:spcPts val="0"/>
              </a:spcBef>
              <a:spcAft>
                <a:spcPts val="0"/>
              </a:spcAft>
              <a:buClr>
                <a:schemeClr val="accent2"/>
              </a:buClr>
              <a:buSzPts val="2400"/>
              <a:buNone/>
              <a:defRPr sz="2400">
                <a:solidFill>
                  <a:schemeClr val="accent2"/>
                </a:solidFill>
              </a:defRPr>
            </a:lvl3pPr>
            <a:lvl4pPr lvl="3" algn="r">
              <a:lnSpc>
                <a:spcPct val="100000"/>
              </a:lnSpc>
              <a:spcBef>
                <a:spcPts val="0"/>
              </a:spcBef>
              <a:spcAft>
                <a:spcPts val="0"/>
              </a:spcAft>
              <a:buClr>
                <a:schemeClr val="accent2"/>
              </a:buClr>
              <a:buSzPts val="2400"/>
              <a:buNone/>
              <a:defRPr sz="2400">
                <a:solidFill>
                  <a:schemeClr val="accent2"/>
                </a:solidFill>
              </a:defRPr>
            </a:lvl4pPr>
            <a:lvl5pPr lvl="4" algn="r">
              <a:lnSpc>
                <a:spcPct val="100000"/>
              </a:lnSpc>
              <a:spcBef>
                <a:spcPts val="0"/>
              </a:spcBef>
              <a:spcAft>
                <a:spcPts val="0"/>
              </a:spcAft>
              <a:buClr>
                <a:schemeClr val="accent2"/>
              </a:buClr>
              <a:buSzPts val="2400"/>
              <a:buNone/>
              <a:defRPr sz="2400">
                <a:solidFill>
                  <a:schemeClr val="accent2"/>
                </a:solidFill>
              </a:defRPr>
            </a:lvl5pPr>
            <a:lvl6pPr lvl="5" algn="r">
              <a:lnSpc>
                <a:spcPct val="100000"/>
              </a:lnSpc>
              <a:spcBef>
                <a:spcPts val="0"/>
              </a:spcBef>
              <a:spcAft>
                <a:spcPts val="0"/>
              </a:spcAft>
              <a:buClr>
                <a:schemeClr val="accent2"/>
              </a:buClr>
              <a:buSzPts val="2400"/>
              <a:buNone/>
              <a:defRPr sz="2400">
                <a:solidFill>
                  <a:schemeClr val="accent2"/>
                </a:solidFill>
              </a:defRPr>
            </a:lvl6pPr>
            <a:lvl7pPr lvl="6" algn="r">
              <a:lnSpc>
                <a:spcPct val="100000"/>
              </a:lnSpc>
              <a:spcBef>
                <a:spcPts val="0"/>
              </a:spcBef>
              <a:spcAft>
                <a:spcPts val="0"/>
              </a:spcAft>
              <a:buClr>
                <a:schemeClr val="accent2"/>
              </a:buClr>
              <a:buSzPts val="2400"/>
              <a:buNone/>
              <a:defRPr sz="2400">
                <a:solidFill>
                  <a:schemeClr val="accent2"/>
                </a:solidFill>
              </a:defRPr>
            </a:lvl7pPr>
            <a:lvl8pPr lvl="7" algn="r">
              <a:lnSpc>
                <a:spcPct val="100000"/>
              </a:lnSpc>
              <a:spcBef>
                <a:spcPts val="0"/>
              </a:spcBef>
              <a:spcAft>
                <a:spcPts val="0"/>
              </a:spcAft>
              <a:buClr>
                <a:schemeClr val="accent2"/>
              </a:buClr>
              <a:buSzPts val="2400"/>
              <a:buNone/>
              <a:defRPr sz="2400">
                <a:solidFill>
                  <a:schemeClr val="accent2"/>
                </a:solidFill>
              </a:defRPr>
            </a:lvl8pPr>
            <a:lvl9pPr lvl="8" algn="r">
              <a:lnSpc>
                <a:spcPct val="100000"/>
              </a:lnSpc>
              <a:spcBef>
                <a:spcPts val="0"/>
              </a:spcBef>
              <a:spcAft>
                <a:spcPts val="0"/>
              </a:spcAft>
              <a:buClr>
                <a:schemeClr val="accent2"/>
              </a:buClr>
              <a:buSzPts val="2400"/>
              <a:buNone/>
              <a:defRPr sz="2400">
                <a:solidFill>
                  <a:schemeClr val="accent2"/>
                </a:solidFill>
              </a:defRPr>
            </a:lvl9pPr>
          </a:lstStyle>
          <a:p/>
        </p:txBody>
      </p:sp>
      <p:sp>
        <p:nvSpPr>
          <p:cNvPr id="195" name="Google Shape;195;p30"/>
          <p:cNvSpPr txBox="1"/>
          <p:nvPr>
            <p:ph idx="6" type="title"/>
          </p:nvPr>
        </p:nvSpPr>
        <p:spPr>
          <a:xfrm>
            <a:off x="1355725" y="2340384"/>
            <a:ext cx="3957900" cy="354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p:txBody>
      </p:sp>
      <p:sp>
        <p:nvSpPr>
          <p:cNvPr id="196" name="Google Shape;196;p30"/>
          <p:cNvSpPr txBox="1"/>
          <p:nvPr>
            <p:ph idx="7" type="subTitle"/>
          </p:nvPr>
        </p:nvSpPr>
        <p:spPr>
          <a:xfrm>
            <a:off x="1355725" y="2562384"/>
            <a:ext cx="3957900" cy="390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300"/>
              <a:buNone/>
              <a:defRPr sz="1300"/>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197" name="Google Shape;197;p30"/>
          <p:cNvSpPr txBox="1"/>
          <p:nvPr>
            <p:ph idx="8" type="title"/>
          </p:nvPr>
        </p:nvSpPr>
        <p:spPr>
          <a:xfrm>
            <a:off x="689200" y="2190213"/>
            <a:ext cx="770100" cy="540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accent2"/>
              </a:buClr>
              <a:buSzPts val="2400"/>
              <a:buNone/>
              <a:defRPr sz="2400">
                <a:solidFill>
                  <a:schemeClr val="accent2"/>
                </a:solidFill>
              </a:defRPr>
            </a:lvl1pPr>
            <a:lvl2pPr lvl="1" algn="r">
              <a:lnSpc>
                <a:spcPct val="100000"/>
              </a:lnSpc>
              <a:spcBef>
                <a:spcPts val="0"/>
              </a:spcBef>
              <a:spcAft>
                <a:spcPts val="0"/>
              </a:spcAft>
              <a:buClr>
                <a:schemeClr val="accent2"/>
              </a:buClr>
              <a:buSzPts val="2400"/>
              <a:buNone/>
              <a:defRPr sz="2400">
                <a:solidFill>
                  <a:schemeClr val="accent2"/>
                </a:solidFill>
              </a:defRPr>
            </a:lvl2pPr>
            <a:lvl3pPr lvl="2" algn="r">
              <a:lnSpc>
                <a:spcPct val="100000"/>
              </a:lnSpc>
              <a:spcBef>
                <a:spcPts val="0"/>
              </a:spcBef>
              <a:spcAft>
                <a:spcPts val="0"/>
              </a:spcAft>
              <a:buClr>
                <a:schemeClr val="accent2"/>
              </a:buClr>
              <a:buSzPts val="2400"/>
              <a:buNone/>
              <a:defRPr sz="2400">
                <a:solidFill>
                  <a:schemeClr val="accent2"/>
                </a:solidFill>
              </a:defRPr>
            </a:lvl3pPr>
            <a:lvl4pPr lvl="3" algn="r">
              <a:lnSpc>
                <a:spcPct val="100000"/>
              </a:lnSpc>
              <a:spcBef>
                <a:spcPts val="0"/>
              </a:spcBef>
              <a:spcAft>
                <a:spcPts val="0"/>
              </a:spcAft>
              <a:buClr>
                <a:schemeClr val="accent2"/>
              </a:buClr>
              <a:buSzPts val="2400"/>
              <a:buNone/>
              <a:defRPr sz="2400">
                <a:solidFill>
                  <a:schemeClr val="accent2"/>
                </a:solidFill>
              </a:defRPr>
            </a:lvl4pPr>
            <a:lvl5pPr lvl="4" algn="r">
              <a:lnSpc>
                <a:spcPct val="100000"/>
              </a:lnSpc>
              <a:spcBef>
                <a:spcPts val="0"/>
              </a:spcBef>
              <a:spcAft>
                <a:spcPts val="0"/>
              </a:spcAft>
              <a:buClr>
                <a:schemeClr val="accent2"/>
              </a:buClr>
              <a:buSzPts val="2400"/>
              <a:buNone/>
              <a:defRPr sz="2400">
                <a:solidFill>
                  <a:schemeClr val="accent2"/>
                </a:solidFill>
              </a:defRPr>
            </a:lvl5pPr>
            <a:lvl6pPr lvl="5" algn="r">
              <a:lnSpc>
                <a:spcPct val="100000"/>
              </a:lnSpc>
              <a:spcBef>
                <a:spcPts val="0"/>
              </a:spcBef>
              <a:spcAft>
                <a:spcPts val="0"/>
              </a:spcAft>
              <a:buClr>
                <a:schemeClr val="accent2"/>
              </a:buClr>
              <a:buSzPts val="2400"/>
              <a:buNone/>
              <a:defRPr sz="2400">
                <a:solidFill>
                  <a:schemeClr val="accent2"/>
                </a:solidFill>
              </a:defRPr>
            </a:lvl6pPr>
            <a:lvl7pPr lvl="6" algn="r">
              <a:lnSpc>
                <a:spcPct val="100000"/>
              </a:lnSpc>
              <a:spcBef>
                <a:spcPts val="0"/>
              </a:spcBef>
              <a:spcAft>
                <a:spcPts val="0"/>
              </a:spcAft>
              <a:buClr>
                <a:schemeClr val="accent2"/>
              </a:buClr>
              <a:buSzPts val="2400"/>
              <a:buNone/>
              <a:defRPr sz="2400">
                <a:solidFill>
                  <a:schemeClr val="accent2"/>
                </a:solidFill>
              </a:defRPr>
            </a:lvl7pPr>
            <a:lvl8pPr lvl="7" algn="r">
              <a:lnSpc>
                <a:spcPct val="100000"/>
              </a:lnSpc>
              <a:spcBef>
                <a:spcPts val="0"/>
              </a:spcBef>
              <a:spcAft>
                <a:spcPts val="0"/>
              </a:spcAft>
              <a:buClr>
                <a:schemeClr val="accent2"/>
              </a:buClr>
              <a:buSzPts val="2400"/>
              <a:buNone/>
              <a:defRPr sz="2400">
                <a:solidFill>
                  <a:schemeClr val="accent2"/>
                </a:solidFill>
              </a:defRPr>
            </a:lvl8pPr>
            <a:lvl9pPr lvl="8" algn="r">
              <a:lnSpc>
                <a:spcPct val="100000"/>
              </a:lnSpc>
              <a:spcBef>
                <a:spcPts val="0"/>
              </a:spcBef>
              <a:spcAft>
                <a:spcPts val="0"/>
              </a:spcAft>
              <a:buClr>
                <a:schemeClr val="accent2"/>
              </a:buClr>
              <a:buSzPts val="2400"/>
              <a:buNone/>
              <a:defRPr sz="2400">
                <a:solidFill>
                  <a:schemeClr val="accent2"/>
                </a:solidFill>
              </a:defRPr>
            </a:lvl9pPr>
          </a:lstStyle>
          <a:p/>
        </p:txBody>
      </p:sp>
      <p:sp>
        <p:nvSpPr>
          <p:cNvPr id="198" name="Google Shape;198;p30"/>
          <p:cNvSpPr txBox="1"/>
          <p:nvPr>
            <p:ph idx="9" type="title"/>
          </p:nvPr>
        </p:nvSpPr>
        <p:spPr>
          <a:xfrm>
            <a:off x="1355725" y="3125609"/>
            <a:ext cx="3957900" cy="354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p:txBody>
      </p:sp>
      <p:sp>
        <p:nvSpPr>
          <p:cNvPr id="199" name="Google Shape;199;p30"/>
          <p:cNvSpPr txBox="1"/>
          <p:nvPr>
            <p:ph idx="13" type="subTitle"/>
          </p:nvPr>
        </p:nvSpPr>
        <p:spPr>
          <a:xfrm>
            <a:off x="1355725" y="3347609"/>
            <a:ext cx="3957900" cy="390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300"/>
              <a:buNone/>
              <a:defRPr sz="1300"/>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200" name="Google Shape;200;p30"/>
          <p:cNvSpPr txBox="1"/>
          <p:nvPr>
            <p:ph idx="14" type="title"/>
          </p:nvPr>
        </p:nvSpPr>
        <p:spPr>
          <a:xfrm>
            <a:off x="689200" y="2975438"/>
            <a:ext cx="770100" cy="540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accent2"/>
              </a:buClr>
              <a:buSzPts val="2400"/>
              <a:buNone/>
              <a:defRPr sz="2400">
                <a:solidFill>
                  <a:schemeClr val="accent2"/>
                </a:solidFill>
              </a:defRPr>
            </a:lvl1pPr>
            <a:lvl2pPr lvl="1" algn="r">
              <a:lnSpc>
                <a:spcPct val="100000"/>
              </a:lnSpc>
              <a:spcBef>
                <a:spcPts val="0"/>
              </a:spcBef>
              <a:spcAft>
                <a:spcPts val="0"/>
              </a:spcAft>
              <a:buClr>
                <a:schemeClr val="accent2"/>
              </a:buClr>
              <a:buSzPts val="2400"/>
              <a:buNone/>
              <a:defRPr sz="2400">
                <a:solidFill>
                  <a:schemeClr val="accent2"/>
                </a:solidFill>
              </a:defRPr>
            </a:lvl2pPr>
            <a:lvl3pPr lvl="2" algn="r">
              <a:lnSpc>
                <a:spcPct val="100000"/>
              </a:lnSpc>
              <a:spcBef>
                <a:spcPts val="0"/>
              </a:spcBef>
              <a:spcAft>
                <a:spcPts val="0"/>
              </a:spcAft>
              <a:buClr>
                <a:schemeClr val="accent2"/>
              </a:buClr>
              <a:buSzPts val="2400"/>
              <a:buNone/>
              <a:defRPr sz="2400">
                <a:solidFill>
                  <a:schemeClr val="accent2"/>
                </a:solidFill>
              </a:defRPr>
            </a:lvl3pPr>
            <a:lvl4pPr lvl="3" algn="r">
              <a:lnSpc>
                <a:spcPct val="100000"/>
              </a:lnSpc>
              <a:spcBef>
                <a:spcPts val="0"/>
              </a:spcBef>
              <a:spcAft>
                <a:spcPts val="0"/>
              </a:spcAft>
              <a:buClr>
                <a:schemeClr val="accent2"/>
              </a:buClr>
              <a:buSzPts val="2400"/>
              <a:buNone/>
              <a:defRPr sz="2400">
                <a:solidFill>
                  <a:schemeClr val="accent2"/>
                </a:solidFill>
              </a:defRPr>
            </a:lvl4pPr>
            <a:lvl5pPr lvl="4" algn="r">
              <a:lnSpc>
                <a:spcPct val="100000"/>
              </a:lnSpc>
              <a:spcBef>
                <a:spcPts val="0"/>
              </a:spcBef>
              <a:spcAft>
                <a:spcPts val="0"/>
              </a:spcAft>
              <a:buClr>
                <a:schemeClr val="accent2"/>
              </a:buClr>
              <a:buSzPts val="2400"/>
              <a:buNone/>
              <a:defRPr sz="2400">
                <a:solidFill>
                  <a:schemeClr val="accent2"/>
                </a:solidFill>
              </a:defRPr>
            </a:lvl5pPr>
            <a:lvl6pPr lvl="5" algn="r">
              <a:lnSpc>
                <a:spcPct val="100000"/>
              </a:lnSpc>
              <a:spcBef>
                <a:spcPts val="0"/>
              </a:spcBef>
              <a:spcAft>
                <a:spcPts val="0"/>
              </a:spcAft>
              <a:buClr>
                <a:schemeClr val="accent2"/>
              </a:buClr>
              <a:buSzPts val="2400"/>
              <a:buNone/>
              <a:defRPr sz="2400">
                <a:solidFill>
                  <a:schemeClr val="accent2"/>
                </a:solidFill>
              </a:defRPr>
            </a:lvl6pPr>
            <a:lvl7pPr lvl="6" algn="r">
              <a:lnSpc>
                <a:spcPct val="100000"/>
              </a:lnSpc>
              <a:spcBef>
                <a:spcPts val="0"/>
              </a:spcBef>
              <a:spcAft>
                <a:spcPts val="0"/>
              </a:spcAft>
              <a:buClr>
                <a:schemeClr val="accent2"/>
              </a:buClr>
              <a:buSzPts val="2400"/>
              <a:buNone/>
              <a:defRPr sz="2400">
                <a:solidFill>
                  <a:schemeClr val="accent2"/>
                </a:solidFill>
              </a:defRPr>
            </a:lvl7pPr>
            <a:lvl8pPr lvl="7" algn="r">
              <a:lnSpc>
                <a:spcPct val="100000"/>
              </a:lnSpc>
              <a:spcBef>
                <a:spcPts val="0"/>
              </a:spcBef>
              <a:spcAft>
                <a:spcPts val="0"/>
              </a:spcAft>
              <a:buClr>
                <a:schemeClr val="accent2"/>
              </a:buClr>
              <a:buSzPts val="2400"/>
              <a:buNone/>
              <a:defRPr sz="2400">
                <a:solidFill>
                  <a:schemeClr val="accent2"/>
                </a:solidFill>
              </a:defRPr>
            </a:lvl8pPr>
            <a:lvl9pPr lvl="8" algn="r">
              <a:lnSpc>
                <a:spcPct val="100000"/>
              </a:lnSpc>
              <a:spcBef>
                <a:spcPts val="0"/>
              </a:spcBef>
              <a:spcAft>
                <a:spcPts val="0"/>
              </a:spcAft>
              <a:buClr>
                <a:schemeClr val="accent2"/>
              </a:buClr>
              <a:buSzPts val="2400"/>
              <a:buNone/>
              <a:defRPr sz="2400">
                <a:solidFill>
                  <a:schemeClr val="accent2"/>
                </a:solidFill>
              </a:defRPr>
            </a:lvl9pPr>
          </a:lstStyle>
          <a:p/>
        </p:txBody>
      </p:sp>
      <p:sp>
        <p:nvSpPr>
          <p:cNvPr id="201" name="Google Shape;201;p30"/>
          <p:cNvSpPr txBox="1"/>
          <p:nvPr>
            <p:ph idx="15" type="title"/>
          </p:nvPr>
        </p:nvSpPr>
        <p:spPr>
          <a:xfrm>
            <a:off x="1355725" y="3910834"/>
            <a:ext cx="3957900" cy="354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p:txBody>
      </p:sp>
      <p:sp>
        <p:nvSpPr>
          <p:cNvPr id="202" name="Google Shape;202;p30"/>
          <p:cNvSpPr txBox="1"/>
          <p:nvPr>
            <p:ph idx="16" type="subTitle"/>
          </p:nvPr>
        </p:nvSpPr>
        <p:spPr>
          <a:xfrm>
            <a:off x="1355725" y="4132834"/>
            <a:ext cx="3957900" cy="390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300"/>
              <a:buNone/>
              <a:defRPr sz="1300"/>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203" name="Google Shape;203;p30"/>
          <p:cNvSpPr txBox="1"/>
          <p:nvPr>
            <p:ph idx="17" type="title"/>
          </p:nvPr>
        </p:nvSpPr>
        <p:spPr>
          <a:xfrm>
            <a:off x="689200" y="3760663"/>
            <a:ext cx="770100" cy="540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accent2"/>
              </a:buClr>
              <a:buSzPts val="2400"/>
              <a:buNone/>
              <a:defRPr sz="2400">
                <a:solidFill>
                  <a:schemeClr val="accent2"/>
                </a:solidFill>
              </a:defRPr>
            </a:lvl1pPr>
            <a:lvl2pPr lvl="1" algn="r">
              <a:lnSpc>
                <a:spcPct val="100000"/>
              </a:lnSpc>
              <a:spcBef>
                <a:spcPts val="0"/>
              </a:spcBef>
              <a:spcAft>
                <a:spcPts val="0"/>
              </a:spcAft>
              <a:buClr>
                <a:schemeClr val="accent2"/>
              </a:buClr>
              <a:buSzPts val="2400"/>
              <a:buNone/>
              <a:defRPr sz="2400">
                <a:solidFill>
                  <a:schemeClr val="accent2"/>
                </a:solidFill>
              </a:defRPr>
            </a:lvl2pPr>
            <a:lvl3pPr lvl="2" algn="r">
              <a:lnSpc>
                <a:spcPct val="100000"/>
              </a:lnSpc>
              <a:spcBef>
                <a:spcPts val="0"/>
              </a:spcBef>
              <a:spcAft>
                <a:spcPts val="0"/>
              </a:spcAft>
              <a:buClr>
                <a:schemeClr val="accent2"/>
              </a:buClr>
              <a:buSzPts val="2400"/>
              <a:buNone/>
              <a:defRPr sz="2400">
                <a:solidFill>
                  <a:schemeClr val="accent2"/>
                </a:solidFill>
              </a:defRPr>
            </a:lvl3pPr>
            <a:lvl4pPr lvl="3" algn="r">
              <a:lnSpc>
                <a:spcPct val="100000"/>
              </a:lnSpc>
              <a:spcBef>
                <a:spcPts val="0"/>
              </a:spcBef>
              <a:spcAft>
                <a:spcPts val="0"/>
              </a:spcAft>
              <a:buClr>
                <a:schemeClr val="accent2"/>
              </a:buClr>
              <a:buSzPts val="2400"/>
              <a:buNone/>
              <a:defRPr sz="2400">
                <a:solidFill>
                  <a:schemeClr val="accent2"/>
                </a:solidFill>
              </a:defRPr>
            </a:lvl4pPr>
            <a:lvl5pPr lvl="4" algn="r">
              <a:lnSpc>
                <a:spcPct val="100000"/>
              </a:lnSpc>
              <a:spcBef>
                <a:spcPts val="0"/>
              </a:spcBef>
              <a:spcAft>
                <a:spcPts val="0"/>
              </a:spcAft>
              <a:buClr>
                <a:schemeClr val="accent2"/>
              </a:buClr>
              <a:buSzPts val="2400"/>
              <a:buNone/>
              <a:defRPr sz="2400">
                <a:solidFill>
                  <a:schemeClr val="accent2"/>
                </a:solidFill>
              </a:defRPr>
            </a:lvl5pPr>
            <a:lvl6pPr lvl="5" algn="r">
              <a:lnSpc>
                <a:spcPct val="100000"/>
              </a:lnSpc>
              <a:spcBef>
                <a:spcPts val="0"/>
              </a:spcBef>
              <a:spcAft>
                <a:spcPts val="0"/>
              </a:spcAft>
              <a:buClr>
                <a:schemeClr val="accent2"/>
              </a:buClr>
              <a:buSzPts val="2400"/>
              <a:buNone/>
              <a:defRPr sz="2400">
                <a:solidFill>
                  <a:schemeClr val="accent2"/>
                </a:solidFill>
              </a:defRPr>
            </a:lvl6pPr>
            <a:lvl7pPr lvl="6" algn="r">
              <a:lnSpc>
                <a:spcPct val="100000"/>
              </a:lnSpc>
              <a:spcBef>
                <a:spcPts val="0"/>
              </a:spcBef>
              <a:spcAft>
                <a:spcPts val="0"/>
              </a:spcAft>
              <a:buClr>
                <a:schemeClr val="accent2"/>
              </a:buClr>
              <a:buSzPts val="2400"/>
              <a:buNone/>
              <a:defRPr sz="2400">
                <a:solidFill>
                  <a:schemeClr val="accent2"/>
                </a:solidFill>
              </a:defRPr>
            </a:lvl7pPr>
            <a:lvl8pPr lvl="7" algn="r">
              <a:lnSpc>
                <a:spcPct val="100000"/>
              </a:lnSpc>
              <a:spcBef>
                <a:spcPts val="0"/>
              </a:spcBef>
              <a:spcAft>
                <a:spcPts val="0"/>
              </a:spcAft>
              <a:buClr>
                <a:schemeClr val="accent2"/>
              </a:buClr>
              <a:buSzPts val="2400"/>
              <a:buNone/>
              <a:defRPr sz="2400">
                <a:solidFill>
                  <a:schemeClr val="accent2"/>
                </a:solidFill>
              </a:defRPr>
            </a:lvl8pPr>
            <a:lvl9pPr lvl="8" algn="r">
              <a:lnSpc>
                <a:spcPct val="100000"/>
              </a:lnSpc>
              <a:spcBef>
                <a:spcPts val="0"/>
              </a:spcBef>
              <a:spcAft>
                <a:spcPts val="0"/>
              </a:spcAft>
              <a:buClr>
                <a:schemeClr val="accent2"/>
              </a:buClr>
              <a:buSzPts val="2400"/>
              <a:buNone/>
              <a:defRPr sz="2400">
                <a:solidFill>
                  <a:schemeClr val="accent2"/>
                </a:solidFill>
              </a:defRPr>
            </a:lvl9pPr>
          </a:lstStyle>
          <a:p/>
        </p:txBody>
      </p:sp>
      <p:sp>
        <p:nvSpPr>
          <p:cNvPr id="204" name="Google Shape;204;p30"/>
          <p:cNvSpPr/>
          <p:nvPr/>
        </p:nvSpPr>
        <p:spPr>
          <a:xfrm>
            <a:off x="6864925" y="0"/>
            <a:ext cx="2279100" cy="5164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05" name="Google Shape;205;p30"/>
          <p:cNvCxnSpPr/>
          <p:nvPr/>
        </p:nvCxnSpPr>
        <p:spPr>
          <a:xfrm rot="10800000">
            <a:off x="781100" y="4940300"/>
            <a:ext cx="8358300" cy="0"/>
          </a:xfrm>
          <a:prstGeom prst="straightConnector1">
            <a:avLst/>
          </a:prstGeom>
          <a:noFill/>
          <a:ln cap="flat" cmpd="sng" w="19050">
            <a:solidFill>
              <a:schemeClr val="accent1"/>
            </a:solidFill>
            <a:prstDash val="solid"/>
            <a:round/>
            <a:headEnd len="sm" w="sm" type="none"/>
            <a:tailEnd len="sm" w="sm" type="none"/>
          </a:ln>
        </p:spPr>
      </p:cxnSp>
      <p:sp>
        <p:nvSpPr>
          <p:cNvPr id="206" name="Google Shape;206;p30"/>
          <p:cNvSpPr txBox="1"/>
          <p:nvPr/>
        </p:nvSpPr>
        <p:spPr>
          <a:xfrm>
            <a:off x="5247350" y="4637895"/>
            <a:ext cx="3430800" cy="3192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COVID-19</a:t>
            </a:r>
            <a:endParaRPr b="0" i="0" sz="900" u="none" cap="none" strike="noStrike">
              <a:solidFill>
                <a:schemeClr val="lt1"/>
              </a:solidFill>
              <a:latin typeface="Arial"/>
              <a:ea typeface="Arial"/>
              <a:cs typeface="Arial"/>
              <a:sym typeface="Arial"/>
            </a:endParaRPr>
          </a:p>
        </p:txBody>
      </p:sp>
      <p:cxnSp>
        <p:nvCxnSpPr>
          <p:cNvPr id="207" name="Google Shape;207;p30"/>
          <p:cNvCxnSpPr/>
          <p:nvPr/>
        </p:nvCxnSpPr>
        <p:spPr>
          <a:xfrm rot="10800000">
            <a:off x="6860625" y="4940300"/>
            <a:ext cx="1731600" cy="0"/>
          </a:xfrm>
          <a:prstGeom prst="straightConnector1">
            <a:avLst/>
          </a:prstGeom>
          <a:noFill/>
          <a:ln cap="flat" cmpd="sng" w="19050">
            <a:solidFill>
              <a:schemeClr val="lt1"/>
            </a:solidFill>
            <a:prstDash val="solid"/>
            <a:round/>
            <a:headEnd len="sm" w="sm" type="none"/>
            <a:tailEnd len="sm" w="sm" type="none"/>
          </a:ln>
        </p:spPr>
      </p:cxn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Four Columns ">
  <p:cSld name="Title + Four Columns ">
    <p:spTree>
      <p:nvGrpSpPr>
        <p:cNvPr id="208" name="Shape 208"/>
        <p:cNvGrpSpPr/>
        <p:nvPr/>
      </p:nvGrpSpPr>
      <p:grpSpPr>
        <a:xfrm>
          <a:off x="0" y="0"/>
          <a:ext cx="0" cy="0"/>
          <a:chOff x="0" y="0"/>
          <a:chExt cx="0" cy="0"/>
        </a:xfrm>
      </p:grpSpPr>
      <p:sp>
        <p:nvSpPr>
          <p:cNvPr id="209" name="Google Shape;209;p31"/>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10" name="Google Shape;210;p31"/>
          <p:cNvSpPr txBox="1"/>
          <p:nvPr>
            <p:ph idx="2" type="title"/>
          </p:nvPr>
        </p:nvSpPr>
        <p:spPr>
          <a:xfrm>
            <a:off x="899300" y="3039075"/>
            <a:ext cx="1693800" cy="623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211" name="Google Shape;211;p31"/>
          <p:cNvSpPr txBox="1"/>
          <p:nvPr>
            <p:ph idx="1" type="subTitle"/>
          </p:nvPr>
        </p:nvSpPr>
        <p:spPr>
          <a:xfrm>
            <a:off x="899300" y="3605800"/>
            <a:ext cx="1693800" cy="823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300"/>
              <a:buNone/>
              <a:defRPr sz="13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12" name="Google Shape;212;p31"/>
          <p:cNvSpPr txBox="1"/>
          <p:nvPr>
            <p:ph idx="3" type="title"/>
          </p:nvPr>
        </p:nvSpPr>
        <p:spPr>
          <a:xfrm>
            <a:off x="2799525" y="3039075"/>
            <a:ext cx="1693800" cy="623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213" name="Google Shape;213;p31"/>
          <p:cNvSpPr txBox="1"/>
          <p:nvPr>
            <p:ph idx="4" type="subTitle"/>
          </p:nvPr>
        </p:nvSpPr>
        <p:spPr>
          <a:xfrm>
            <a:off x="2799525" y="3605800"/>
            <a:ext cx="1693800" cy="823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300"/>
              <a:buNone/>
              <a:defRPr sz="13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14" name="Google Shape;214;p31"/>
          <p:cNvSpPr txBox="1"/>
          <p:nvPr>
            <p:ph idx="5" type="title"/>
          </p:nvPr>
        </p:nvSpPr>
        <p:spPr>
          <a:xfrm>
            <a:off x="4699750" y="3039075"/>
            <a:ext cx="1693800" cy="623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215" name="Google Shape;215;p31"/>
          <p:cNvSpPr txBox="1"/>
          <p:nvPr>
            <p:ph idx="6" type="subTitle"/>
          </p:nvPr>
        </p:nvSpPr>
        <p:spPr>
          <a:xfrm>
            <a:off x="4699750" y="3605800"/>
            <a:ext cx="1693800" cy="823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300"/>
              <a:buNone/>
              <a:defRPr sz="13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16" name="Google Shape;216;p31"/>
          <p:cNvSpPr txBox="1"/>
          <p:nvPr>
            <p:ph idx="7" type="title"/>
          </p:nvPr>
        </p:nvSpPr>
        <p:spPr>
          <a:xfrm>
            <a:off x="6599975" y="3039075"/>
            <a:ext cx="1693800" cy="623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217" name="Google Shape;217;p31"/>
          <p:cNvSpPr txBox="1"/>
          <p:nvPr>
            <p:ph idx="8" type="subTitle"/>
          </p:nvPr>
        </p:nvSpPr>
        <p:spPr>
          <a:xfrm>
            <a:off x="6599975" y="3605800"/>
            <a:ext cx="1693800" cy="823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300"/>
              <a:buNone/>
              <a:defRPr sz="13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18" name="Google Shape;218;p31"/>
          <p:cNvSpPr/>
          <p:nvPr/>
        </p:nvSpPr>
        <p:spPr>
          <a:xfrm>
            <a:off x="-13950" y="1309000"/>
            <a:ext cx="9205200" cy="12354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19" name="Google Shape;219;p31"/>
          <p:cNvCxnSpPr/>
          <p:nvPr/>
        </p:nvCxnSpPr>
        <p:spPr>
          <a:xfrm rot="10800000">
            <a:off x="781100" y="4940300"/>
            <a:ext cx="8358300" cy="0"/>
          </a:xfrm>
          <a:prstGeom prst="straightConnector1">
            <a:avLst/>
          </a:prstGeom>
          <a:noFill/>
          <a:ln cap="flat" cmpd="sng" w="19050">
            <a:solidFill>
              <a:schemeClr val="accent1"/>
            </a:solidFill>
            <a:prstDash val="solid"/>
            <a:round/>
            <a:headEnd len="sm" w="sm" type="none"/>
            <a:tailEnd len="sm" w="sm" type="none"/>
          </a:ln>
        </p:spPr>
      </p:cxnSp>
      <p:sp>
        <p:nvSpPr>
          <p:cNvPr id="220" name="Google Shape;220;p31"/>
          <p:cNvSpPr txBox="1"/>
          <p:nvPr/>
        </p:nvSpPr>
        <p:spPr>
          <a:xfrm>
            <a:off x="5247350" y="4637895"/>
            <a:ext cx="3430800" cy="3192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accent1"/>
                </a:solidFill>
                <a:latin typeface="Arial"/>
                <a:ea typeface="Arial"/>
                <a:cs typeface="Arial"/>
                <a:sym typeface="Arial"/>
              </a:rPr>
              <a:t>COVID-19</a:t>
            </a:r>
            <a:endParaRPr b="0" i="0" sz="900" u="none" cap="none" strike="noStrike">
              <a:solidFill>
                <a:schemeClr val="accen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TITLE_AND_BODY_1">
    <p:spTree>
      <p:nvGrpSpPr>
        <p:cNvPr id="19" name="Shape 19"/>
        <p:cNvGrpSpPr/>
        <p:nvPr/>
      </p:nvGrpSpPr>
      <p:grpSpPr>
        <a:xfrm>
          <a:off x="0" y="0"/>
          <a:ext cx="0" cy="0"/>
          <a:chOff x="0" y="0"/>
          <a:chExt cx="0" cy="0"/>
        </a:xfrm>
      </p:grpSpPr>
      <p:sp>
        <p:nvSpPr>
          <p:cNvPr id="20" name="Google Shape;20;p4"/>
          <p:cNvSpPr txBox="1"/>
          <p:nvPr>
            <p:ph type="title"/>
          </p:nvPr>
        </p:nvSpPr>
        <p:spPr>
          <a:xfrm>
            <a:off x="1355725" y="769934"/>
            <a:ext cx="3957900" cy="354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p:txBody>
      </p:sp>
      <p:sp>
        <p:nvSpPr>
          <p:cNvPr id="21" name="Google Shape;21;p4"/>
          <p:cNvSpPr txBox="1"/>
          <p:nvPr>
            <p:ph idx="1" type="subTitle"/>
          </p:nvPr>
        </p:nvSpPr>
        <p:spPr>
          <a:xfrm>
            <a:off x="1355725" y="991934"/>
            <a:ext cx="3957900" cy="390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300"/>
              <a:buNone/>
              <a:defRPr sz="1300"/>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22" name="Google Shape;22;p4"/>
          <p:cNvSpPr txBox="1"/>
          <p:nvPr>
            <p:ph idx="2" type="title"/>
          </p:nvPr>
        </p:nvSpPr>
        <p:spPr>
          <a:xfrm>
            <a:off x="689200" y="619763"/>
            <a:ext cx="770100" cy="540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accent2"/>
              </a:buClr>
              <a:buSzPts val="2400"/>
              <a:buNone/>
              <a:defRPr sz="2400">
                <a:solidFill>
                  <a:schemeClr val="accent2"/>
                </a:solidFill>
              </a:defRPr>
            </a:lvl1pPr>
            <a:lvl2pPr lvl="1" algn="r">
              <a:lnSpc>
                <a:spcPct val="100000"/>
              </a:lnSpc>
              <a:spcBef>
                <a:spcPts val="0"/>
              </a:spcBef>
              <a:spcAft>
                <a:spcPts val="0"/>
              </a:spcAft>
              <a:buClr>
                <a:schemeClr val="accent2"/>
              </a:buClr>
              <a:buSzPts val="2400"/>
              <a:buNone/>
              <a:defRPr sz="2400">
                <a:solidFill>
                  <a:schemeClr val="accent2"/>
                </a:solidFill>
              </a:defRPr>
            </a:lvl2pPr>
            <a:lvl3pPr lvl="2" algn="r">
              <a:lnSpc>
                <a:spcPct val="100000"/>
              </a:lnSpc>
              <a:spcBef>
                <a:spcPts val="0"/>
              </a:spcBef>
              <a:spcAft>
                <a:spcPts val="0"/>
              </a:spcAft>
              <a:buClr>
                <a:schemeClr val="accent2"/>
              </a:buClr>
              <a:buSzPts val="2400"/>
              <a:buNone/>
              <a:defRPr sz="2400">
                <a:solidFill>
                  <a:schemeClr val="accent2"/>
                </a:solidFill>
              </a:defRPr>
            </a:lvl3pPr>
            <a:lvl4pPr lvl="3" algn="r">
              <a:lnSpc>
                <a:spcPct val="100000"/>
              </a:lnSpc>
              <a:spcBef>
                <a:spcPts val="0"/>
              </a:spcBef>
              <a:spcAft>
                <a:spcPts val="0"/>
              </a:spcAft>
              <a:buClr>
                <a:schemeClr val="accent2"/>
              </a:buClr>
              <a:buSzPts val="2400"/>
              <a:buNone/>
              <a:defRPr sz="2400">
                <a:solidFill>
                  <a:schemeClr val="accent2"/>
                </a:solidFill>
              </a:defRPr>
            </a:lvl4pPr>
            <a:lvl5pPr lvl="4" algn="r">
              <a:lnSpc>
                <a:spcPct val="100000"/>
              </a:lnSpc>
              <a:spcBef>
                <a:spcPts val="0"/>
              </a:spcBef>
              <a:spcAft>
                <a:spcPts val="0"/>
              </a:spcAft>
              <a:buClr>
                <a:schemeClr val="accent2"/>
              </a:buClr>
              <a:buSzPts val="2400"/>
              <a:buNone/>
              <a:defRPr sz="2400">
                <a:solidFill>
                  <a:schemeClr val="accent2"/>
                </a:solidFill>
              </a:defRPr>
            </a:lvl5pPr>
            <a:lvl6pPr lvl="5" algn="r">
              <a:lnSpc>
                <a:spcPct val="100000"/>
              </a:lnSpc>
              <a:spcBef>
                <a:spcPts val="0"/>
              </a:spcBef>
              <a:spcAft>
                <a:spcPts val="0"/>
              </a:spcAft>
              <a:buClr>
                <a:schemeClr val="accent2"/>
              </a:buClr>
              <a:buSzPts val="2400"/>
              <a:buNone/>
              <a:defRPr sz="2400">
                <a:solidFill>
                  <a:schemeClr val="accent2"/>
                </a:solidFill>
              </a:defRPr>
            </a:lvl6pPr>
            <a:lvl7pPr lvl="6" algn="r">
              <a:lnSpc>
                <a:spcPct val="100000"/>
              </a:lnSpc>
              <a:spcBef>
                <a:spcPts val="0"/>
              </a:spcBef>
              <a:spcAft>
                <a:spcPts val="0"/>
              </a:spcAft>
              <a:buClr>
                <a:schemeClr val="accent2"/>
              </a:buClr>
              <a:buSzPts val="2400"/>
              <a:buNone/>
              <a:defRPr sz="2400">
                <a:solidFill>
                  <a:schemeClr val="accent2"/>
                </a:solidFill>
              </a:defRPr>
            </a:lvl7pPr>
            <a:lvl8pPr lvl="7" algn="r">
              <a:lnSpc>
                <a:spcPct val="100000"/>
              </a:lnSpc>
              <a:spcBef>
                <a:spcPts val="0"/>
              </a:spcBef>
              <a:spcAft>
                <a:spcPts val="0"/>
              </a:spcAft>
              <a:buClr>
                <a:schemeClr val="accent2"/>
              </a:buClr>
              <a:buSzPts val="2400"/>
              <a:buNone/>
              <a:defRPr sz="2400">
                <a:solidFill>
                  <a:schemeClr val="accent2"/>
                </a:solidFill>
              </a:defRPr>
            </a:lvl8pPr>
            <a:lvl9pPr lvl="8" algn="r">
              <a:lnSpc>
                <a:spcPct val="100000"/>
              </a:lnSpc>
              <a:spcBef>
                <a:spcPts val="0"/>
              </a:spcBef>
              <a:spcAft>
                <a:spcPts val="0"/>
              </a:spcAft>
              <a:buClr>
                <a:schemeClr val="accent2"/>
              </a:buClr>
              <a:buSzPts val="2400"/>
              <a:buNone/>
              <a:defRPr sz="2400">
                <a:solidFill>
                  <a:schemeClr val="accent2"/>
                </a:solidFill>
              </a:defRPr>
            </a:lvl9pPr>
          </a:lstStyle>
          <a:p/>
        </p:txBody>
      </p:sp>
      <p:sp>
        <p:nvSpPr>
          <p:cNvPr id="23" name="Google Shape;23;p4"/>
          <p:cNvSpPr txBox="1"/>
          <p:nvPr>
            <p:ph idx="3" type="title"/>
          </p:nvPr>
        </p:nvSpPr>
        <p:spPr>
          <a:xfrm>
            <a:off x="1355725" y="1555159"/>
            <a:ext cx="3957900" cy="354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p:txBody>
      </p:sp>
      <p:sp>
        <p:nvSpPr>
          <p:cNvPr id="24" name="Google Shape;24;p4"/>
          <p:cNvSpPr txBox="1"/>
          <p:nvPr>
            <p:ph idx="4" type="subTitle"/>
          </p:nvPr>
        </p:nvSpPr>
        <p:spPr>
          <a:xfrm>
            <a:off x="1355725" y="1777159"/>
            <a:ext cx="3957900" cy="390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300"/>
              <a:buNone/>
              <a:defRPr sz="1300"/>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25" name="Google Shape;25;p4"/>
          <p:cNvSpPr txBox="1"/>
          <p:nvPr>
            <p:ph idx="5" type="title"/>
          </p:nvPr>
        </p:nvSpPr>
        <p:spPr>
          <a:xfrm>
            <a:off x="689200" y="1404988"/>
            <a:ext cx="770100" cy="540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accent2"/>
              </a:buClr>
              <a:buSzPts val="2400"/>
              <a:buNone/>
              <a:defRPr sz="2400">
                <a:solidFill>
                  <a:schemeClr val="accent2"/>
                </a:solidFill>
              </a:defRPr>
            </a:lvl1pPr>
            <a:lvl2pPr lvl="1" algn="r">
              <a:lnSpc>
                <a:spcPct val="100000"/>
              </a:lnSpc>
              <a:spcBef>
                <a:spcPts val="0"/>
              </a:spcBef>
              <a:spcAft>
                <a:spcPts val="0"/>
              </a:spcAft>
              <a:buClr>
                <a:schemeClr val="accent2"/>
              </a:buClr>
              <a:buSzPts val="2400"/>
              <a:buNone/>
              <a:defRPr sz="2400">
                <a:solidFill>
                  <a:schemeClr val="accent2"/>
                </a:solidFill>
              </a:defRPr>
            </a:lvl2pPr>
            <a:lvl3pPr lvl="2" algn="r">
              <a:lnSpc>
                <a:spcPct val="100000"/>
              </a:lnSpc>
              <a:spcBef>
                <a:spcPts val="0"/>
              </a:spcBef>
              <a:spcAft>
                <a:spcPts val="0"/>
              </a:spcAft>
              <a:buClr>
                <a:schemeClr val="accent2"/>
              </a:buClr>
              <a:buSzPts val="2400"/>
              <a:buNone/>
              <a:defRPr sz="2400">
                <a:solidFill>
                  <a:schemeClr val="accent2"/>
                </a:solidFill>
              </a:defRPr>
            </a:lvl3pPr>
            <a:lvl4pPr lvl="3" algn="r">
              <a:lnSpc>
                <a:spcPct val="100000"/>
              </a:lnSpc>
              <a:spcBef>
                <a:spcPts val="0"/>
              </a:spcBef>
              <a:spcAft>
                <a:spcPts val="0"/>
              </a:spcAft>
              <a:buClr>
                <a:schemeClr val="accent2"/>
              </a:buClr>
              <a:buSzPts val="2400"/>
              <a:buNone/>
              <a:defRPr sz="2400">
                <a:solidFill>
                  <a:schemeClr val="accent2"/>
                </a:solidFill>
              </a:defRPr>
            </a:lvl4pPr>
            <a:lvl5pPr lvl="4" algn="r">
              <a:lnSpc>
                <a:spcPct val="100000"/>
              </a:lnSpc>
              <a:spcBef>
                <a:spcPts val="0"/>
              </a:spcBef>
              <a:spcAft>
                <a:spcPts val="0"/>
              </a:spcAft>
              <a:buClr>
                <a:schemeClr val="accent2"/>
              </a:buClr>
              <a:buSzPts val="2400"/>
              <a:buNone/>
              <a:defRPr sz="2400">
                <a:solidFill>
                  <a:schemeClr val="accent2"/>
                </a:solidFill>
              </a:defRPr>
            </a:lvl5pPr>
            <a:lvl6pPr lvl="5" algn="r">
              <a:lnSpc>
                <a:spcPct val="100000"/>
              </a:lnSpc>
              <a:spcBef>
                <a:spcPts val="0"/>
              </a:spcBef>
              <a:spcAft>
                <a:spcPts val="0"/>
              </a:spcAft>
              <a:buClr>
                <a:schemeClr val="accent2"/>
              </a:buClr>
              <a:buSzPts val="2400"/>
              <a:buNone/>
              <a:defRPr sz="2400">
                <a:solidFill>
                  <a:schemeClr val="accent2"/>
                </a:solidFill>
              </a:defRPr>
            </a:lvl6pPr>
            <a:lvl7pPr lvl="6" algn="r">
              <a:lnSpc>
                <a:spcPct val="100000"/>
              </a:lnSpc>
              <a:spcBef>
                <a:spcPts val="0"/>
              </a:spcBef>
              <a:spcAft>
                <a:spcPts val="0"/>
              </a:spcAft>
              <a:buClr>
                <a:schemeClr val="accent2"/>
              </a:buClr>
              <a:buSzPts val="2400"/>
              <a:buNone/>
              <a:defRPr sz="2400">
                <a:solidFill>
                  <a:schemeClr val="accent2"/>
                </a:solidFill>
              </a:defRPr>
            </a:lvl7pPr>
            <a:lvl8pPr lvl="7" algn="r">
              <a:lnSpc>
                <a:spcPct val="100000"/>
              </a:lnSpc>
              <a:spcBef>
                <a:spcPts val="0"/>
              </a:spcBef>
              <a:spcAft>
                <a:spcPts val="0"/>
              </a:spcAft>
              <a:buClr>
                <a:schemeClr val="accent2"/>
              </a:buClr>
              <a:buSzPts val="2400"/>
              <a:buNone/>
              <a:defRPr sz="2400">
                <a:solidFill>
                  <a:schemeClr val="accent2"/>
                </a:solidFill>
              </a:defRPr>
            </a:lvl8pPr>
            <a:lvl9pPr lvl="8" algn="r">
              <a:lnSpc>
                <a:spcPct val="100000"/>
              </a:lnSpc>
              <a:spcBef>
                <a:spcPts val="0"/>
              </a:spcBef>
              <a:spcAft>
                <a:spcPts val="0"/>
              </a:spcAft>
              <a:buClr>
                <a:schemeClr val="accent2"/>
              </a:buClr>
              <a:buSzPts val="2400"/>
              <a:buNone/>
              <a:defRPr sz="2400">
                <a:solidFill>
                  <a:schemeClr val="accent2"/>
                </a:solidFill>
              </a:defRPr>
            </a:lvl9pPr>
          </a:lstStyle>
          <a:p/>
        </p:txBody>
      </p:sp>
      <p:sp>
        <p:nvSpPr>
          <p:cNvPr id="26" name="Google Shape;26;p4"/>
          <p:cNvSpPr txBox="1"/>
          <p:nvPr>
            <p:ph idx="6" type="title"/>
          </p:nvPr>
        </p:nvSpPr>
        <p:spPr>
          <a:xfrm>
            <a:off x="1355725" y="2340384"/>
            <a:ext cx="3957900" cy="354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p:txBody>
      </p:sp>
      <p:sp>
        <p:nvSpPr>
          <p:cNvPr id="27" name="Google Shape;27;p4"/>
          <p:cNvSpPr txBox="1"/>
          <p:nvPr>
            <p:ph idx="7" type="subTitle"/>
          </p:nvPr>
        </p:nvSpPr>
        <p:spPr>
          <a:xfrm>
            <a:off x="1355725" y="2562384"/>
            <a:ext cx="3957900" cy="390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300"/>
              <a:buNone/>
              <a:defRPr sz="1300"/>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28" name="Google Shape;28;p4"/>
          <p:cNvSpPr txBox="1"/>
          <p:nvPr>
            <p:ph idx="8" type="title"/>
          </p:nvPr>
        </p:nvSpPr>
        <p:spPr>
          <a:xfrm>
            <a:off x="689200" y="2190213"/>
            <a:ext cx="770100" cy="540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accent2"/>
              </a:buClr>
              <a:buSzPts val="2400"/>
              <a:buNone/>
              <a:defRPr sz="2400">
                <a:solidFill>
                  <a:schemeClr val="accent2"/>
                </a:solidFill>
              </a:defRPr>
            </a:lvl1pPr>
            <a:lvl2pPr lvl="1" algn="r">
              <a:lnSpc>
                <a:spcPct val="100000"/>
              </a:lnSpc>
              <a:spcBef>
                <a:spcPts val="0"/>
              </a:spcBef>
              <a:spcAft>
                <a:spcPts val="0"/>
              </a:spcAft>
              <a:buClr>
                <a:schemeClr val="accent2"/>
              </a:buClr>
              <a:buSzPts val="2400"/>
              <a:buNone/>
              <a:defRPr sz="2400">
                <a:solidFill>
                  <a:schemeClr val="accent2"/>
                </a:solidFill>
              </a:defRPr>
            </a:lvl2pPr>
            <a:lvl3pPr lvl="2" algn="r">
              <a:lnSpc>
                <a:spcPct val="100000"/>
              </a:lnSpc>
              <a:spcBef>
                <a:spcPts val="0"/>
              </a:spcBef>
              <a:spcAft>
                <a:spcPts val="0"/>
              </a:spcAft>
              <a:buClr>
                <a:schemeClr val="accent2"/>
              </a:buClr>
              <a:buSzPts val="2400"/>
              <a:buNone/>
              <a:defRPr sz="2400">
                <a:solidFill>
                  <a:schemeClr val="accent2"/>
                </a:solidFill>
              </a:defRPr>
            </a:lvl3pPr>
            <a:lvl4pPr lvl="3" algn="r">
              <a:lnSpc>
                <a:spcPct val="100000"/>
              </a:lnSpc>
              <a:spcBef>
                <a:spcPts val="0"/>
              </a:spcBef>
              <a:spcAft>
                <a:spcPts val="0"/>
              </a:spcAft>
              <a:buClr>
                <a:schemeClr val="accent2"/>
              </a:buClr>
              <a:buSzPts val="2400"/>
              <a:buNone/>
              <a:defRPr sz="2400">
                <a:solidFill>
                  <a:schemeClr val="accent2"/>
                </a:solidFill>
              </a:defRPr>
            </a:lvl4pPr>
            <a:lvl5pPr lvl="4" algn="r">
              <a:lnSpc>
                <a:spcPct val="100000"/>
              </a:lnSpc>
              <a:spcBef>
                <a:spcPts val="0"/>
              </a:spcBef>
              <a:spcAft>
                <a:spcPts val="0"/>
              </a:spcAft>
              <a:buClr>
                <a:schemeClr val="accent2"/>
              </a:buClr>
              <a:buSzPts val="2400"/>
              <a:buNone/>
              <a:defRPr sz="2400">
                <a:solidFill>
                  <a:schemeClr val="accent2"/>
                </a:solidFill>
              </a:defRPr>
            </a:lvl5pPr>
            <a:lvl6pPr lvl="5" algn="r">
              <a:lnSpc>
                <a:spcPct val="100000"/>
              </a:lnSpc>
              <a:spcBef>
                <a:spcPts val="0"/>
              </a:spcBef>
              <a:spcAft>
                <a:spcPts val="0"/>
              </a:spcAft>
              <a:buClr>
                <a:schemeClr val="accent2"/>
              </a:buClr>
              <a:buSzPts val="2400"/>
              <a:buNone/>
              <a:defRPr sz="2400">
                <a:solidFill>
                  <a:schemeClr val="accent2"/>
                </a:solidFill>
              </a:defRPr>
            </a:lvl6pPr>
            <a:lvl7pPr lvl="6" algn="r">
              <a:lnSpc>
                <a:spcPct val="100000"/>
              </a:lnSpc>
              <a:spcBef>
                <a:spcPts val="0"/>
              </a:spcBef>
              <a:spcAft>
                <a:spcPts val="0"/>
              </a:spcAft>
              <a:buClr>
                <a:schemeClr val="accent2"/>
              </a:buClr>
              <a:buSzPts val="2400"/>
              <a:buNone/>
              <a:defRPr sz="2400">
                <a:solidFill>
                  <a:schemeClr val="accent2"/>
                </a:solidFill>
              </a:defRPr>
            </a:lvl7pPr>
            <a:lvl8pPr lvl="7" algn="r">
              <a:lnSpc>
                <a:spcPct val="100000"/>
              </a:lnSpc>
              <a:spcBef>
                <a:spcPts val="0"/>
              </a:spcBef>
              <a:spcAft>
                <a:spcPts val="0"/>
              </a:spcAft>
              <a:buClr>
                <a:schemeClr val="accent2"/>
              </a:buClr>
              <a:buSzPts val="2400"/>
              <a:buNone/>
              <a:defRPr sz="2400">
                <a:solidFill>
                  <a:schemeClr val="accent2"/>
                </a:solidFill>
              </a:defRPr>
            </a:lvl8pPr>
            <a:lvl9pPr lvl="8" algn="r">
              <a:lnSpc>
                <a:spcPct val="100000"/>
              </a:lnSpc>
              <a:spcBef>
                <a:spcPts val="0"/>
              </a:spcBef>
              <a:spcAft>
                <a:spcPts val="0"/>
              </a:spcAft>
              <a:buClr>
                <a:schemeClr val="accent2"/>
              </a:buClr>
              <a:buSzPts val="2400"/>
              <a:buNone/>
              <a:defRPr sz="2400">
                <a:solidFill>
                  <a:schemeClr val="accent2"/>
                </a:solidFill>
              </a:defRPr>
            </a:lvl9pPr>
          </a:lstStyle>
          <a:p/>
        </p:txBody>
      </p:sp>
      <p:sp>
        <p:nvSpPr>
          <p:cNvPr id="29" name="Google Shape;29;p4"/>
          <p:cNvSpPr txBox="1"/>
          <p:nvPr>
            <p:ph idx="9" type="title"/>
          </p:nvPr>
        </p:nvSpPr>
        <p:spPr>
          <a:xfrm>
            <a:off x="1355725" y="3125609"/>
            <a:ext cx="3957900" cy="354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p:txBody>
      </p:sp>
      <p:sp>
        <p:nvSpPr>
          <p:cNvPr id="30" name="Google Shape;30;p4"/>
          <p:cNvSpPr txBox="1"/>
          <p:nvPr>
            <p:ph idx="13" type="subTitle"/>
          </p:nvPr>
        </p:nvSpPr>
        <p:spPr>
          <a:xfrm>
            <a:off x="1355725" y="3347609"/>
            <a:ext cx="3957900" cy="390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300"/>
              <a:buNone/>
              <a:defRPr sz="1300"/>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31" name="Google Shape;31;p4"/>
          <p:cNvSpPr txBox="1"/>
          <p:nvPr>
            <p:ph idx="14" type="title"/>
          </p:nvPr>
        </p:nvSpPr>
        <p:spPr>
          <a:xfrm>
            <a:off x="689200" y="2975438"/>
            <a:ext cx="770100" cy="540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accent2"/>
              </a:buClr>
              <a:buSzPts val="2400"/>
              <a:buNone/>
              <a:defRPr sz="2400">
                <a:solidFill>
                  <a:schemeClr val="accent2"/>
                </a:solidFill>
              </a:defRPr>
            </a:lvl1pPr>
            <a:lvl2pPr lvl="1" algn="r">
              <a:lnSpc>
                <a:spcPct val="100000"/>
              </a:lnSpc>
              <a:spcBef>
                <a:spcPts val="0"/>
              </a:spcBef>
              <a:spcAft>
                <a:spcPts val="0"/>
              </a:spcAft>
              <a:buClr>
                <a:schemeClr val="accent2"/>
              </a:buClr>
              <a:buSzPts val="2400"/>
              <a:buNone/>
              <a:defRPr sz="2400">
                <a:solidFill>
                  <a:schemeClr val="accent2"/>
                </a:solidFill>
              </a:defRPr>
            </a:lvl2pPr>
            <a:lvl3pPr lvl="2" algn="r">
              <a:lnSpc>
                <a:spcPct val="100000"/>
              </a:lnSpc>
              <a:spcBef>
                <a:spcPts val="0"/>
              </a:spcBef>
              <a:spcAft>
                <a:spcPts val="0"/>
              </a:spcAft>
              <a:buClr>
                <a:schemeClr val="accent2"/>
              </a:buClr>
              <a:buSzPts val="2400"/>
              <a:buNone/>
              <a:defRPr sz="2400">
                <a:solidFill>
                  <a:schemeClr val="accent2"/>
                </a:solidFill>
              </a:defRPr>
            </a:lvl3pPr>
            <a:lvl4pPr lvl="3" algn="r">
              <a:lnSpc>
                <a:spcPct val="100000"/>
              </a:lnSpc>
              <a:spcBef>
                <a:spcPts val="0"/>
              </a:spcBef>
              <a:spcAft>
                <a:spcPts val="0"/>
              </a:spcAft>
              <a:buClr>
                <a:schemeClr val="accent2"/>
              </a:buClr>
              <a:buSzPts val="2400"/>
              <a:buNone/>
              <a:defRPr sz="2400">
                <a:solidFill>
                  <a:schemeClr val="accent2"/>
                </a:solidFill>
              </a:defRPr>
            </a:lvl4pPr>
            <a:lvl5pPr lvl="4" algn="r">
              <a:lnSpc>
                <a:spcPct val="100000"/>
              </a:lnSpc>
              <a:spcBef>
                <a:spcPts val="0"/>
              </a:spcBef>
              <a:spcAft>
                <a:spcPts val="0"/>
              </a:spcAft>
              <a:buClr>
                <a:schemeClr val="accent2"/>
              </a:buClr>
              <a:buSzPts val="2400"/>
              <a:buNone/>
              <a:defRPr sz="2400">
                <a:solidFill>
                  <a:schemeClr val="accent2"/>
                </a:solidFill>
              </a:defRPr>
            </a:lvl5pPr>
            <a:lvl6pPr lvl="5" algn="r">
              <a:lnSpc>
                <a:spcPct val="100000"/>
              </a:lnSpc>
              <a:spcBef>
                <a:spcPts val="0"/>
              </a:spcBef>
              <a:spcAft>
                <a:spcPts val="0"/>
              </a:spcAft>
              <a:buClr>
                <a:schemeClr val="accent2"/>
              </a:buClr>
              <a:buSzPts val="2400"/>
              <a:buNone/>
              <a:defRPr sz="2400">
                <a:solidFill>
                  <a:schemeClr val="accent2"/>
                </a:solidFill>
              </a:defRPr>
            </a:lvl6pPr>
            <a:lvl7pPr lvl="6" algn="r">
              <a:lnSpc>
                <a:spcPct val="100000"/>
              </a:lnSpc>
              <a:spcBef>
                <a:spcPts val="0"/>
              </a:spcBef>
              <a:spcAft>
                <a:spcPts val="0"/>
              </a:spcAft>
              <a:buClr>
                <a:schemeClr val="accent2"/>
              </a:buClr>
              <a:buSzPts val="2400"/>
              <a:buNone/>
              <a:defRPr sz="2400">
                <a:solidFill>
                  <a:schemeClr val="accent2"/>
                </a:solidFill>
              </a:defRPr>
            </a:lvl7pPr>
            <a:lvl8pPr lvl="7" algn="r">
              <a:lnSpc>
                <a:spcPct val="100000"/>
              </a:lnSpc>
              <a:spcBef>
                <a:spcPts val="0"/>
              </a:spcBef>
              <a:spcAft>
                <a:spcPts val="0"/>
              </a:spcAft>
              <a:buClr>
                <a:schemeClr val="accent2"/>
              </a:buClr>
              <a:buSzPts val="2400"/>
              <a:buNone/>
              <a:defRPr sz="2400">
                <a:solidFill>
                  <a:schemeClr val="accent2"/>
                </a:solidFill>
              </a:defRPr>
            </a:lvl8pPr>
            <a:lvl9pPr lvl="8" algn="r">
              <a:lnSpc>
                <a:spcPct val="100000"/>
              </a:lnSpc>
              <a:spcBef>
                <a:spcPts val="0"/>
              </a:spcBef>
              <a:spcAft>
                <a:spcPts val="0"/>
              </a:spcAft>
              <a:buClr>
                <a:schemeClr val="accent2"/>
              </a:buClr>
              <a:buSzPts val="2400"/>
              <a:buNone/>
              <a:defRPr sz="2400">
                <a:solidFill>
                  <a:schemeClr val="accent2"/>
                </a:solidFill>
              </a:defRPr>
            </a:lvl9pPr>
          </a:lstStyle>
          <a:p/>
        </p:txBody>
      </p:sp>
      <p:sp>
        <p:nvSpPr>
          <p:cNvPr id="32" name="Google Shape;32;p4"/>
          <p:cNvSpPr txBox="1"/>
          <p:nvPr>
            <p:ph idx="15" type="title"/>
          </p:nvPr>
        </p:nvSpPr>
        <p:spPr>
          <a:xfrm>
            <a:off x="1355725" y="3910834"/>
            <a:ext cx="3957900" cy="354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p:txBody>
      </p:sp>
      <p:sp>
        <p:nvSpPr>
          <p:cNvPr id="33" name="Google Shape;33;p4"/>
          <p:cNvSpPr txBox="1"/>
          <p:nvPr>
            <p:ph idx="16" type="subTitle"/>
          </p:nvPr>
        </p:nvSpPr>
        <p:spPr>
          <a:xfrm>
            <a:off x="1355725" y="4132834"/>
            <a:ext cx="3957900" cy="390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300"/>
              <a:buNone/>
              <a:defRPr sz="1300"/>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34" name="Google Shape;34;p4"/>
          <p:cNvSpPr txBox="1"/>
          <p:nvPr>
            <p:ph idx="17" type="title"/>
          </p:nvPr>
        </p:nvSpPr>
        <p:spPr>
          <a:xfrm>
            <a:off x="689200" y="3760663"/>
            <a:ext cx="770100" cy="540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accent2"/>
              </a:buClr>
              <a:buSzPts val="2400"/>
              <a:buNone/>
              <a:defRPr sz="2400">
                <a:solidFill>
                  <a:schemeClr val="accent2"/>
                </a:solidFill>
              </a:defRPr>
            </a:lvl1pPr>
            <a:lvl2pPr lvl="1" algn="r">
              <a:lnSpc>
                <a:spcPct val="100000"/>
              </a:lnSpc>
              <a:spcBef>
                <a:spcPts val="0"/>
              </a:spcBef>
              <a:spcAft>
                <a:spcPts val="0"/>
              </a:spcAft>
              <a:buClr>
                <a:schemeClr val="accent2"/>
              </a:buClr>
              <a:buSzPts val="2400"/>
              <a:buNone/>
              <a:defRPr sz="2400">
                <a:solidFill>
                  <a:schemeClr val="accent2"/>
                </a:solidFill>
              </a:defRPr>
            </a:lvl2pPr>
            <a:lvl3pPr lvl="2" algn="r">
              <a:lnSpc>
                <a:spcPct val="100000"/>
              </a:lnSpc>
              <a:spcBef>
                <a:spcPts val="0"/>
              </a:spcBef>
              <a:spcAft>
                <a:spcPts val="0"/>
              </a:spcAft>
              <a:buClr>
                <a:schemeClr val="accent2"/>
              </a:buClr>
              <a:buSzPts val="2400"/>
              <a:buNone/>
              <a:defRPr sz="2400">
                <a:solidFill>
                  <a:schemeClr val="accent2"/>
                </a:solidFill>
              </a:defRPr>
            </a:lvl3pPr>
            <a:lvl4pPr lvl="3" algn="r">
              <a:lnSpc>
                <a:spcPct val="100000"/>
              </a:lnSpc>
              <a:spcBef>
                <a:spcPts val="0"/>
              </a:spcBef>
              <a:spcAft>
                <a:spcPts val="0"/>
              </a:spcAft>
              <a:buClr>
                <a:schemeClr val="accent2"/>
              </a:buClr>
              <a:buSzPts val="2400"/>
              <a:buNone/>
              <a:defRPr sz="2400">
                <a:solidFill>
                  <a:schemeClr val="accent2"/>
                </a:solidFill>
              </a:defRPr>
            </a:lvl4pPr>
            <a:lvl5pPr lvl="4" algn="r">
              <a:lnSpc>
                <a:spcPct val="100000"/>
              </a:lnSpc>
              <a:spcBef>
                <a:spcPts val="0"/>
              </a:spcBef>
              <a:spcAft>
                <a:spcPts val="0"/>
              </a:spcAft>
              <a:buClr>
                <a:schemeClr val="accent2"/>
              </a:buClr>
              <a:buSzPts val="2400"/>
              <a:buNone/>
              <a:defRPr sz="2400">
                <a:solidFill>
                  <a:schemeClr val="accent2"/>
                </a:solidFill>
              </a:defRPr>
            </a:lvl5pPr>
            <a:lvl6pPr lvl="5" algn="r">
              <a:lnSpc>
                <a:spcPct val="100000"/>
              </a:lnSpc>
              <a:spcBef>
                <a:spcPts val="0"/>
              </a:spcBef>
              <a:spcAft>
                <a:spcPts val="0"/>
              </a:spcAft>
              <a:buClr>
                <a:schemeClr val="accent2"/>
              </a:buClr>
              <a:buSzPts val="2400"/>
              <a:buNone/>
              <a:defRPr sz="2400">
                <a:solidFill>
                  <a:schemeClr val="accent2"/>
                </a:solidFill>
              </a:defRPr>
            </a:lvl6pPr>
            <a:lvl7pPr lvl="6" algn="r">
              <a:lnSpc>
                <a:spcPct val="100000"/>
              </a:lnSpc>
              <a:spcBef>
                <a:spcPts val="0"/>
              </a:spcBef>
              <a:spcAft>
                <a:spcPts val="0"/>
              </a:spcAft>
              <a:buClr>
                <a:schemeClr val="accent2"/>
              </a:buClr>
              <a:buSzPts val="2400"/>
              <a:buNone/>
              <a:defRPr sz="2400">
                <a:solidFill>
                  <a:schemeClr val="accent2"/>
                </a:solidFill>
              </a:defRPr>
            </a:lvl7pPr>
            <a:lvl8pPr lvl="7" algn="r">
              <a:lnSpc>
                <a:spcPct val="100000"/>
              </a:lnSpc>
              <a:spcBef>
                <a:spcPts val="0"/>
              </a:spcBef>
              <a:spcAft>
                <a:spcPts val="0"/>
              </a:spcAft>
              <a:buClr>
                <a:schemeClr val="accent2"/>
              </a:buClr>
              <a:buSzPts val="2400"/>
              <a:buNone/>
              <a:defRPr sz="2400">
                <a:solidFill>
                  <a:schemeClr val="accent2"/>
                </a:solidFill>
              </a:defRPr>
            </a:lvl8pPr>
            <a:lvl9pPr lvl="8" algn="r">
              <a:lnSpc>
                <a:spcPct val="100000"/>
              </a:lnSpc>
              <a:spcBef>
                <a:spcPts val="0"/>
              </a:spcBef>
              <a:spcAft>
                <a:spcPts val="0"/>
              </a:spcAft>
              <a:buClr>
                <a:schemeClr val="accent2"/>
              </a:buClr>
              <a:buSzPts val="2400"/>
              <a:buNone/>
              <a:defRPr sz="2400">
                <a:solidFill>
                  <a:schemeClr val="accent2"/>
                </a:solidFill>
              </a:defRPr>
            </a:lvl9pPr>
          </a:lstStyle>
          <a:p/>
        </p:txBody>
      </p:sp>
      <p:sp>
        <p:nvSpPr>
          <p:cNvPr id="35" name="Google Shape;35;p4"/>
          <p:cNvSpPr/>
          <p:nvPr/>
        </p:nvSpPr>
        <p:spPr>
          <a:xfrm>
            <a:off x="6864925" y="0"/>
            <a:ext cx="2279100" cy="5164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6" name="Google Shape;36;p4"/>
          <p:cNvCxnSpPr/>
          <p:nvPr/>
        </p:nvCxnSpPr>
        <p:spPr>
          <a:xfrm rot="10800000">
            <a:off x="781100" y="4940300"/>
            <a:ext cx="8358300" cy="0"/>
          </a:xfrm>
          <a:prstGeom prst="straightConnector1">
            <a:avLst/>
          </a:prstGeom>
          <a:noFill/>
          <a:ln cap="flat" cmpd="sng" w="19050">
            <a:solidFill>
              <a:schemeClr val="accent1"/>
            </a:solidFill>
            <a:prstDash val="solid"/>
            <a:round/>
            <a:headEnd len="sm" w="sm" type="none"/>
            <a:tailEnd len="sm" w="sm" type="none"/>
          </a:ln>
        </p:spPr>
      </p:cxnSp>
      <p:cxnSp>
        <p:nvCxnSpPr>
          <p:cNvPr id="37" name="Google Shape;37;p4"/>
          <p:cNvCxnSpPr/>
          <p:nvPr/>
        </p:nvCxnSpPr>
        <p:spPr>
          <a:xfrm rot="10800000">
            <a:off x="6860625" y="4940300"/>
            <a:ext cx="1731600" cy="0"/>
          </a:xfrm>
          <a:prstGeom prst="straightConnector1">
            <a:avLst/>
          </a:prstGeom>
          <a:noFill/>
          <a:ln cap="flat" cmpd="sng" w="19050">
            <a:solidFill>
              <a:schemeClr val="lt1"/>
            </a:solidFill>
            <a:prstDash val="solid"/>
            <a:round/>
            <a:headEnd len="sm" w="sm" type="none"/>
            <a:tailEnd len="sm" w="sm" type="none"/>
          </a:ln>
        </p:spPr>
      </p:cxn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p:cSld name="Title + Design">
    <p:spTree>
      <p:nvGrpSpPr>
        <p:cNvPr id="221" name="Shape 221"/>
        <p:cNvGrpSpPr/>
        <p:nvPr/>
      </p:nvGrpSpPr>
      <p:grpSpPr>
        <a:xfrm>
          <a:off x="0" y="0"/>
          <a:ext cx="0" cy="0"/>
          <a:chOff x="0" y="0"/>
          <a:chExt cx="0" cy="0"/>
        </a:xfrm>
      </p:grpSpPr>
      <p:sp>
        <p:nvSpPr>
          <p:cNvPr id="222" name="Google Shape;222;p32"/>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wo Columns ">
  <p:cSld name="Title + Two Columns ">
    <p:spTree>
      <p:nvGrpSpPr>
        <p:cNvPr id="223" name="Shape 223"/>
        <p:cNvGrpSpPr/>
        <p:nvPr/>
      </p:nvGrpSpPr>
      <p:grpSpPr>
        <a:xfrm>
          <a:off x="0" y="0"/>
          <a:ext cx="0" cy="0"/>
          <a:chOff x="0" y="0"/>
          <a:chExt cx="0" cy="0"/>
        </a:xfrm>
      </p:grpSpPr>
      <p:sp>
        <p:nvSpPr>
          <p:cNvPr id="224" name="Google Shape;224;p33"/>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5" name="Google Shape;225;p33"/>
          <p:cNvSpPr txBox="1"/>
          <p:nvPr>
            <p:ph idx="2" type="title"/>
          </p:nvPr>
        </p:nvSpPr>
        <p:spPr>
          <a:xfrm>
            <a:off x="1295600" y="3784275"/>
            <a:ext cx="2804400" cy="623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226" name="Google Shape;226;p33"/>
          <p:cNvSpPr txBox="1"/>
          <p:nvPr>
            <p:ph idx="1" type="subTitle"/>
          </p:nvPr>
        </p:nvSpPr>
        <p:spPr>
          <a:xfrm>
            <a:off x="1295600" y="2558450"/>
            <a:ext cx="2804400" cy="1173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27" name="Google Shape;227;p33"/>
          <p:cNvSpPr txBox="1"/>
          <p:nvPr>
            <p:ph idx="3" type="title"/>
          </p:nvPr>
        </p:nvSpPr>
        <p:spPr>
          <a:xfrm>
            <a:off x="5044000" y="3784275"/>
            <a:ext cx="2804400" cy="623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228" name="Google Shape;228;p33"/>
          <p:cNvSpPr txBox="1"/>
          <p:nvPr>
            <p:ph idx="4" type="subTitle"/>
          </p:nvPr>
        </p:nvSpPr>
        <p:spPr>
          <a:xfrm>
            <a:off x="5044000" y="2558450"/>
            <a:ext cx="2804400" cy="1173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29" name="Google Shape;229;p33"/>
          <p:cNvSpPr/>
          <p:nvPr/>
        </p:nvSpPr>
        <p:spPr>
          <a:xfrm>
            <a:off x="0" y="4748000"/>
            <a:ext cx="7500600" cy="3954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30" name="Google Shape;230;p33"/>
          <p:cNvCxnSpPr/>
          <p:nvPr/>
        </p:nvCxnSpPr>
        <p:spPr>
          <a:xfrm rot="10800000">
            <a:off x="781225" y="4940300"/>
            <a:ext cx="6774900" cy="0"/>
          </a:xfrm>
          <a:prstGeom prst="straightConnector1">
            <a:avLst/>
          </a:prstGeom>
          <a:noFill/>
          <a:ln cap="flat" cmpd="sng" w="19050">
            <a:solidFill>
              <a:schemeClr val="lt1"/>
            </a:solidFill>
            <a:prstDash val="solid"/>
            <a:round/>
            <a:headEnd len="sm" w="sm" type="none"/>
            <a:tailEnd len="sm" w="sm" type="none"/>
          </a:ln>
        </p:spPr>
      </p:cxnSp>
      <p:sp>
        <p:nvSpPr>
          <p:cNvPr id="231" name="Google Shape;231;p33"/>
          <p:cNvSpPr txBox="1"/>
          <p:nvPr/>
        </p:nvSpPr>
        <p:spPr>
          <a:xfrm>
            <a:off x="5247350" y="4637895"/>
            <a:ext cx="3430800" cy="3192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accent1"/>
                </a:solidFill>
                <a:latin typeface="Arial"/>
                <a:ea typeface="Arial"/>
                <a:cs typeface="Arial"/>
                <a:sym typeface="Arial"/>
              </a:rPr>
              <a:t>COVID-19</a:t>
            </a:r>
            <a:endParaRPr b="0" i="0" sz="900" u="none" cap="none" strike="noStrike">
              <a:solidFill>
                <a:schemeClr val="accent1"/>
              </a:solidFill>
              <a:latin typeface="Arial"/>
              <a:ea typeface="Arial"/>
              <a:cs typeface="Arial"/>
              <a:sym typeface="Arial"/>
            </a:endParaRPr>
          </a:p>
        </p:txBody>
      </p:sp>
      <p:cxnSp>
        <p:nvCxnSpPr>
          <p:cNvPr id="232" name="Google Shape;232;p33"/>
          <p:cNvCxnSpPr/>
          <p:nvPr/>
        </p:nvCxnSpPr>
        <p:spPr>
          <a:xfrm rot="10800000">
            <a:off x="7496925" y="4940300"/>
            <a:ext cx="1095300" cy="0"/>
          </a:xfrm>
          <a:prstGeom prst="straightConnector1">
            <a:avLst/>
          </a:prstGeom>
          <a:noFill/>
          <a:ln cap="flat" cmpd="sng" w="19050">
            <a:solidFill>
              <a:schemeClr val="accent1"/>
            </a:solidFill>
            <a:prstDash val="solid"/>
            <a:round/>
            <a:headEnd len="sm" w="sm" type="none"/>
            <a:tailEnd len="sm" w="sm" type="none"/>
          </a:ln>
        </p:spPr>
      </p:cxnSp>
      <p:sp>
        <p:nvSpPr>
          <p:cNvPr id="233" name="Google Shape;233;p33"/>
          <p:cNvSpPr/>
          <p:nvPr/>
        </p:nvSpPr>
        <p:spPr>
          <a:xfrm>
            <a:off x="4522375" y="0"/>
            <a:ext cx="4634100" cy="14796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p:cSld name="One Column">
    <p:spTree>
      <p:nvGrpSpPr>
        <p:cNvPr id="234" name="Shape 234"/>
        <p:cNvGrpSpPr/>
        <p:nvPr/>
      </p:nvGrpSpPr>
      <p:grpSpPr>
        <a:xfrm>
          <a:off x="0" y="0"/>
          <a:ext cx="0" cy="0"/>
          <a:chOff x="0" y="0"/>
          <a:chExt cx="0" cy="0"/>
        </a:xfrm>
      </p:grpSpPr>
      <p:sp>
        <p:nvSpPr>
          <p:cNvPr id="235" name="Google Shape;235;p34"/>
          <p:cNvSpPr/>
          <p:nvPr/>
        </p:nvSpPr>
        <p:spPr>
          <a:xfrm flipH="1">
            <a:off x="150" y="0"/>
            <a:ext cx="5792400" cy="5164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36" name="Google Shape;236;p34"/>
          <p:cNvSpPr txBox="1"/>
          <p:nvPr>
            <p:ph type="title"/>
          </p:nvPr>
        </p:nvSpPr>
        <p:spPr>
          <a:xfrm>
            <a:off x="705222" y="106635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2000"/>
              <a:buNone/>
              <a:defRPr sz="2000">
                <a:solidFill>
                  <a:schemeClr val="lt1"/>
                </a:solidFill>
              </a:defRPr>
            </a:lvl1pPr>
            <a:lvl2pPr lvl="1" algn="l">
              <a:lnSpc>
                <a:spcPct val="100000"/>
              </a:lnSpc>
              <a:spcBef>
                <a:spcPts val="0"/>
              </a:spcBef>
              <a:spcAft>
                <a:spcPts val="0"/>
              </a:spcAft>
              <a:buClr>
                <a:schemeClr val="lt1"/>
              </a:buClr>
              <a:buSzPts val="2400"/>
              <a:buNone/>
              <a:defRPr sz="2400">
                <a:solidFill>
                  <a:schemeClr val="lt1"/>
                </a:solidFill>
              </a:defRPr>
            </a:lvl2pPr>
            <a:lvl3pPr lvl="2" algn="l">
              <a:lnSpc>
                <a:spcPct val="100000"/>
              </a:lnSpc>
              <a:spcBef>
                <a:spcPts val="0"/>
              </a:spcBef>
              <a:spcAft>
                <a:spcPts val="0"/>
              </a:spcAft>
              <a:buClr>
                <a:schemeClr val="lt1"/>
              </a:buClr>
              <a:buSzPts val="2400"/>
              <a:buNone/>
              <a:defRPr sz="2400">
                <a:solidFill>
                  <a:schemeClr val="lt1"/>
                </a:solidFill>
              </a:defRPr>
            </a:lvl3pPr>
            <a:lvl4pPr lvl="3" algn="l">
              <a:lnSpc>
                <a:spcPct val="100000"/>
              </a:lnSpc>
              <a:spcBef>
                <a:spcPts val="0"/>
              </a:spcBef>
              <a:spcAft>
                <a:spcPts val="0"/>
              </a:spcAft>
              <a:buClr>
                <a:schemeClr val="lt1"/>
              </a:buClr>
              <a:buSzPts val="2400"/>
              <a:buNone/>
              <a:defRPr sz="2400">
                <a:solidFill>
                  <a:schemeClr val="lt1"/>
                </a:solidFill>
              </a:defRPr>
            </a:lvl4pPr>
            <a:lvl5pPr lvl="4" algn="l">
              <a:lnSpc>
                <a:spcPct val="100000"/>
              </a:lnSpc>
              <a:spcBef>
                <a:spcPts val="0"/>
              </a:spcBef>
              <a:spcAft>
                <a:spcPts val="0"/>
              </a:spcAft>
              <a:buClr>
                <a:schemeClr val="lt1"/>
              </a:buClr>
              <a:buSzPts val="2400"/>
              <a:buNone/>
              <a:defRPr sz="2400">
                <a:solidFill>
                  <a:schemeClr val="lt1"/>
                </a:solidFill>
              </a:defRPr>
            </a:lvl5pPr>
            <a:lvl6pPr lvl="5" algn="l">
              <a:lnSpc>
                <a:spcPct val="100000"/>
              </a:lnSpc>
              <a:spcBef>
                <a:spcPts val="0"/>
              </a:spcBef>
              <a:spcAft>
                <a:spcPts val="0"/>
              </a:spcAft>
              <a:buClr>
                <a:schemeClr val="lt1"/>
              </a:buClr>
              <a:buSzPts val="2400"/>
              <a:buNone/>
              <a:defRPr sz="2400">
                <a:solidFill>
                  <a:schemeClr val="lt1"/>
                </a:solidFill>
              </a:defRPr>
            </a:lvl6pPr>
            <a:lvl7pPr lvl="6" algn="l">
              <a:lnSpc>
                <a:spcPct val="100000"/>
              </a:lnSpc>
              <a:spcBef>
                <a:spcPts val="0"/>
              </a:spcBef>
              <a:spcAft>
                <a:spcPts val="0"/>
              </a:spcAft>
              <a:buClr>
                <a:schemeClr val="lt1"/>
              </a:buClr>
              <a:buSzPts val="2400"/>
              <a:buNone/>
              <a:defRPr sz="2400">
                <a:solidFill>
                  <a:schemeClr val="lt1"/>
                </a:solidFill>
              </a:defRPr>
            </a:lvl7pPr>
            <a:lvl8pPr lvl="7" algn="l">
              <a:lnSpc>
                <a:spcPct val="100000"/>
              </a:lnSpc>
              <a:spcBef>
                <a:spcPts val="0"/>
              </a:spcBef>
              <a:spcAft>
                <a:spcPts val="0"/>
              </a:spcAft>
              <a:buClr>
                <a:schemeClr val="lt1"/>
              </a:buClr>
              <a:buSzPts val="2400"/>
              <a:buNone/>
              <a:defRPr sz="2400">
                <a:solidFill>
                  <a:schemeClr val="lt1"/>
                </a:solidFill>
              </a:defRPr>
            </a:lvl8pPr>
            <a:lvl9pPr lvl="8" algn="l">
              <a:lnSpc>
                <a:spcPct val="100000"/>
              </a:lnSpc>
              <a:spcBef>
                <a:spcPts val="0"/>
              </a:spcBef>
              <a:spcAft>
                <a:spcPts val="0"/>
              </a:spcAft>
              <a:buClr>
                <a:schemeClr val="lt1"/>
              </a:buClr>
              <a:buSzPts val="2400"/>
              <a:buNone/>
              <a:defRPr sz="2400">
                <a:solidFill>
                  <a:schemeClr val="lt1"/>
                </a:solidFill>
              </a:defRPr>
            </a:lvl9pPr>
          </a:lstStyle>
          <a:p/>
        </p:txBody>
      </p:sp>
      <p:sp>
        <p:nvSpPr>
          <p:cNvPr id="237" name="Google Shape;237;p34"/>
          <p:cNvSpPr txBox="1"/>
          <p:nvPr>
            <p:ph idx="1" type="body"/>
          </p:nvPr>
        </p:nvSpPr>
        <p:spPr>
          <a:xfrm>
            <a:off x="705222" y="1900350"/>
            <a:ext cx="2808000" cy="2024400"/>
          </a:xfrm>
          <a:prstGeom prst="rect">
            <a:avLst/>
          </a:prstGeom>
          <a:noFill/>
          <a:ln>
            <a:noFill/>
          </a:ln>
        </p:spPr>
        <p:txBody>
          <a:bodyPr anchorCtr="0" anchor="t" bIns="91425" lIns="91425" spcFirstLastPara="1" rIns="91425" wrap="square" tIns="91425">
            <a:noAutofit/>
          </a:bodyPr>
          <a:lstStyle>
            <a:lvl1pPr indent="-330200" lvl="0" marL="457200" algn="l">
              <a:lnSpc>
                <a:spcPct val="100000"/>
              </a:lnSpc>
              <a:spcBef>
                <a:spcPts val="0"/>
              </a:spcBef>
              <a:spcAft>
                <a:spcPts val="0"/>
              </a:spcAft>
              <a:buClr>
                <a:schemeClr val="lt1"/>
              </a:buClr>
              <a:buSzPts val="1600"/>
              <a:buChar char="●"/>
              <a:defRPr sz="1600">
                <a:solidFill>
                  <a:schemeClr val="lt1"/>
                </a:solidFill>
              </a:defRPr>
            </a:lvl1pPr>
            <a:lvl2pPr indent="-330200" lvl="1" marL="914400" algn="l">
              <a:lnSpc>
                <a:spcPct val="100000"/>
              </a:lnSpc>
              <a:spcBef>
                <a:spcPts val="1600"/>
              </a:spcBef>
              <a:spcAft>
                <a:spcPts val="0"/>
              </a:spcAft>
              <a:buClr>
                <a:schemeClr val="lt1"/>
              </a:buClr>
              <a:buSzPts val="1600"/>
              <a:buChar char="○"/>
              <a:defRPr sz="1600">
                <a:solidFill>
                  <a:schemeClr val="lt1"/>
                </a:solidFill>
              </a:defRPr>
            </a:lvl2pPr>
            <a:lvl3pPr indent="-330200" lvl="2" marL="1371600" algn="l">
              <a:lnSpc>
                <a:spcPct val="100000"/>
              </a:lnSpc>
              <a:spcBef>
                <a:spcPts val="1600"/>
              </a:spcBef>
              <a:spcAft>
                <a:spcPts val="0"/>
              </a:spcAft>
              <a:buClr>
                <a:schemeClr val="lt1"/>
              </a:buClr>
              <a:buSzPts val="1600"/>
              <a:buChar char="■"/>
              <a:defRPr sz="1600">
                <a:solidFill>
                  <a:schemeClr val="lt1"/>
                </a:solidFill>
              </a:defRPr>
            </a:lvl3pPr>
            <a:lvl4pPr indent="-330200" lvl="3" marL="1828800" algn="l">
              <a:lnSpc>
                <a:spcPct val="100000"/>
              </a:lnSpc>
              <a:spcBef>
                <a:spcPts val="1600"/>
              </a:spcBef>
              <a:spcAft>
                <a:spcPts val="0"/>
              </a:spcAft>
              <a:buClr>
                <a:schemeClr val="lt1"/>
              </a:buClr>
              <a:buSzPts val="1600"/>
              <a:buChar char="●"/>
              <a:defRPr sz="1600">
                <a:solidFill>
                  <a:schemeClr val="lt1"/>
                </a:solidFill>
              </a:defRPr>
            </a:lvl4pPr>
            <a:lvl5pPr indent="-330200" lvl="4" marL="2286000" algn="l">
              <a:lnSpc>
                <a:spcPct val="100000"/>
              </a:lnSpc>
              <a:spcBef>
                <a:spcPts val="1600"/>
              </a:spcBef>
              <a:spcAft>
                <a:spcPts val="0"/>
              </a:spcAft>
              <a:buClr>
                <a:schemeClr val="lt1"/>
              </a:buClr>
              <a:buSzPts val="1600"/>
              <a:buChar char="○"/>
              <a:defRPr sz="1600">
                <a:solidFill>
                  <a:schemeClr val="lt1"/>
                </a:solidFill>
              </a:defRPr>
            </a:lvl5pPr>
            <a:lvl6pPr indent="-330200" lvl="5" marL="2743200" algn="l">
              <a:lnSpc>
                <a:spcPct val="100000"/>
              </a:lnSpc>
              <a:spcBef>
                <a:spcPts val="1600"/>
              </a:spcBef>
              <a:spcAft>
                <a:spcPts val="0"/>
              </a:spcAft>
              <a:buClr>
                <a:schemeClr val="lt1"/>
              </a:buClr>
              <a:buSzPts val="1600"/>
              <a:buChar char="■"/>
              <a:defRPr sz="1600">
                <a:solidFill>
                  <a:schemeClr val="lt1"/>
                </a:solidFill>
              </a:defRPr>
            </a:lvl6pPr>
            <a:lvl7pPr indent="-330200" lvl="6" marL="3200400" algn="l">
              <a:lnSpc>
                <a:spcPct val="100000"/>
              </a:lnSpc>
              <a:spcBef>
                <a:spcPts val="1600"/>
              </a:spcBef>
              <a:spcAft>
                <a:spcPts val="0"/>
              </a:spcAft>
              <a:buClr>
                <a:schemeClr val="lt1"/>
              </a:buClr>
              <a:buSzPts val="1600"/>
              <a:buChar char="●"/>
              <a:defRPr sz="1600">
                <a:solidFill>
                  <a:schemeClr val="lt1"/>
                </a:solidFill>
              </a:defRPr>
            </a:lvl7pPr>
            <a:lvl8pPr indent="-330200" lvl="7" marL="3657600" algn="l">
              <a:lnSpc>
                <a:spcPct val="100000"/>
              </a:lnSpc>
              <a:spcBef>
                <a:spcPts val="1600"/>
              </a:spcBef>
              <a:spcAft>
                <a:spcPts val="0"/>
              </a:spcAft>
              <a:buClr>
                <a:schemeClr val="lt1"/>
              </a:buClr>
              <a:buSzPts val="1600"/>
              <a:buChar char="○"/>
              <a:defRPr sz="1600">
                <a:solidFill>
                  <a:schemeClr val="lt1"/>
                </a:solidFill>
              </a:defRPr>
            </a:lvl8pPr>
            <a:lvl9pPr indent="-330200" lvl="8" marL="4114800" algn="l">
              <a:lnSpc>
                <a:spcPct val="100000"/>
              </a:lnSpc>
              <a:spcBef>
                <a:spcPts val="1600"/>
              </a:spcBef>
              <a:spcAft>
                <a:spcPts val="1600"/>
              </a:spcAft>
              <a:buClr>
                <a:schemeClr val="lt1"/>
              </a:buClr>
              <a:buSzPts val="1600"/>
              <a:buChar char="■"/>
              <a:defRPr sz="1600">
                <a:solidFill>
                  <a:schemeClr val="lt1"/>
                </a:solidFill>
              </a:defRPr>
            </a:lvl9pPr>
          </a:lstStyle>
          <a:p/>
        </p:txBody>
      </p:sp>
      <p:cxnSp>
        <p:nvCxnSpPr>
          <p:cNvPr id="238" name="Google Shape;238;p34"/>
          <p:cNvCxnSpPr/>
          <p:nvPr/>
        </p:nvCxnSpPr>
        <p:spPr>
          <a:xfrm rot="10800000">
            <a:off x="781100" y="4940300"/>
            <a:ext cx="8358300" cy="0"/>
          </a:xfrm>
          <a:prstGeom prst="straightConnector1">
            <a:avLst/>
          </a:prstGeom>
          <a:noFill/>
          <a:ln cap="flat" cmpd="sng" w="19050">
            <a:solidFill>
              <a:schemeClr val="lt1"/>
            </a:solidFill>
            <a:prstDash val="solid"/>
            <a:round/>
            <a:headEnd len="sm" w="sm" type="none"/>
            <a:tailEnd len="sm" w="sm" type="none"/>
          </a:ln>
        </p:spPr>
      </p:cxnSp>
      <p:sp>
        <p:nvSpPr>
          <p:cNvPr id="239" name="Google Shape;239;p34"/>
          <p:cNvSpPr txBox="1"/>
          <p:nvPr/>
        </p:nvSpPr>
        <p:spPr>
          <a:xfrm>
            <a:off x="5247350" y="4637895"/>
            <a:ext cx="3430800" cy="3192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accent1"/>
                </a:solidFill>
                <a:latin typeface="Arial"/>
                <a:ea typeface="Arial"/>
                <a:cs typeface="Arial"/>
                <a:sym typeface="Arial"/>
              </a:rPr>
              <a:t>COVID-19</a:t>
            </a:r>
            <a:endParaRPr b="0" i="0" sz="900" u="none" cap="none" strike="noStrike">
              <a:solidFill>
                <a:schemeClr val="accent1"/>
              </a:solidFill>
              <a:latin typeface="Arial"/>
              <a:ea typeface="Arial"/>
              <a:cs typeface="Arial"/>
              <a:sym typeface="Arial"/>
            </a:endParaRPr>
          </a:p>
        </p:txBody>
      </p:sp>
      <p:cxnSp>
        <p:nvCxnSpPr>
          <p:cNvPr id="240" name="Google Shape;240;p34"/>
          <p:cNvCxnSpPr/>
          <p:nvPr/>
        </p:nvCxnSpPr>
        <p:spPr>
          <a:xfrm rot="10800000">
            <a:off x="5806425" y="4940300"/>
            <a:ext cx="2785800" cy="0"/>
          </a:xfrm>
          <a:prstGeom prst="straightConnector1">
            <a:avLst/>
          </a:prstGeom>
          <a:noFill/>
          <a:ln cap="flat" cmpd="sng" w="19050">
            <a:solidFill>
              <a:schemeClr val="accent1"/>
            </a:solidFill>
            <a:prstDash val="solid"/>
            <a:round/>
            <a:headEnd len="sm" w="sm" type="none"/>
            <a:tailEnd len="sm" w="sm" type="none"/>
          </a:ln>
        </p:spPr>
      </p:cxn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ix Columns ">
  <p:cSld name="Title + Six Columns ">
    <p:spTree>
      <p:nvGrpSpPr>
        <p:cNvPr id="241" name="Shape 241"/>
        <p:cNvGrpSpPr/>
        <p:nvPr/>
      </p:nvGrpSpPr>
      <p:grpSpPr>
        <a:xfrm>
          <a:off x="0" y="0"/>
          <a:ext cx="0" cy="0"/>
          <a:chOff x="0" y="0"/>
          <a:chExt cx="0" cy="0"/>
        </a:xfrm>
      </p:grpSpPr>
      <p:sp>
        <p:nvSpPr>
          <p:cNvPr id="242" name="Google Shape;242;p35"/>
          <p:cNvSpPr/>
          <p:nvPr/>
        </p:nvSpPr>
        <p:spPr>
          <a:xfrm>
            <a:off x="0" y="1348375"/>
            <a:ext cx="8620200" cy="1657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43" name="Google Shape;243;p35"/>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44" name="Google Shape;244;p35"/>
          <p:cNvSpPr txBox="1"/>
          <p:nvPr>
            <p:ph idx="2" type="title"/>
          </p:nvPr>
        </p:nvSpPr>
        <p:spPr>
          <a:xfrm>
            <a:off x="1006450" y="3238500"/>
            <a:ext cx="1938000" cy="407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245" name="Google Shape;245;p35"/>
          <p:cNvSpPr txBox="1"/>
          <p:nvPr>
            <p:ph idx="1" type="subTitle"/>
          </p:nvPr>
        </p:nvSpPr>
        <p:spPr>
          <a:xfrm>
            <a:off x="1006450" y="3589125"/>
            <a:ext cx="1938000" cy="823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300"/>
              <a:buNone/>
              <a:defRPr sz="13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46" name="Google Shape;246;p35"/>
          <p:cNvSpPr txBox="1"/>
          <p:nvPr>
            <p:ph idx="3" type="title"/>
          </p:nvPr>
        </p:nvSpPr>
        <p:spPr>
          <a:xfrm>
            <a:off x="3603000" y="3238500"/>
            <a:ext cx="1938000" cy="407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247" name="Google Shape;247;p35"/>
          <p:cNvSpPr txBox="1"/>
          <p:nvPr>
            <p:ph idx="4" type="subTitle"/>
          </p:nvPr>
        </p:nvSpPr>
        <p:spPr>
          <a:xfrm>
            <a:off x="3603000" y="3589125"/>
            <a:ext cx="1938000" cy="823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300"/>
              <a:buNone/>
              <a:defRPr sz="13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48" name="Google Shape;248;p35"/>
          <p:cNvSpPr txBox="1"/>
          <p:nvPr>
            <p:ph idx="5" type="title"/>
          </p:nvPr>
        </p:nvSpPr>
        <p:spPr>
          <a:xfrm>
            <a:off x="6199550" y="3238500"/>
            <a:ext cx="1938000" cy="407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249" name="Google Shape;249;p35"/>
          <p:cNvSpPr txBox="1"/>
          <p:nvPr>
            <p:ph idx="6" type="subTitle"/>
          </p:nvPr>
        </p:nvSpPr>
        <p:spPr>
          <a:xfrm>
            <a:off x="6199550" y="3589125"/>
            <a:ext cx="1938000" cy="823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300"/>
              <a:buNone/>
              <a:defRPr sz="13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50" name="Google Shape;250;p35"/>
          <p:cNvSpPr txBox="1"/>
          <p:nvPr>
            <p:ph idx="7" type="title"/>
          </p:nvPr>
        </p:nvSpPr>
        <p:spPr>
          <a:xfrm>
            <a:off x="1006450" y="1614500"/>
            <a:ext cx="1938000" cy="407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1400"/>
              <a:buNone/>
              <a:defRPr sz="1400">
                <a:solidFill>
                  <a:schemeClr val="lt1"/>
                </a:solidFill>
              </a:defRPr>
            </a:lvl1pPr>
            <a:lvl2pPr lvl="1" algn="ctr">
              <a:lnSpc>
                <a:spcPct val="100000"/>
              </a:lnSpc>
              <a:spcBef>
                <a:spcPts val="0"/>
              </a:spcBef>
              <a:spcAft>
                <a:spcPts val="0"/>
              </a:spcAft>
              <a:buClr>
                <a:schemeClr val="lt1"/>
              </a:buClr>
              <a:buSzPts val="1400"/>
              <a:buNone/>
              <a:defRPr sz="1400">
                <a:solidFill>
                  <a:schemeClr val="lt1"/>
                </a:solidFill>
              </a:defRPr>
            </a:lvl2pPr>
            <a:lvl3pPr lvl="2" algn="ctr">
              <a:lnSpc>
                <a:spcPct val="100000"/>
              </a:lnSpc>
              <a:spcBef>
                <a:spcPts val="0"/>
              </a:spcBef>
              <a:spcAft>
                <a:spcPts val="0"/>
              </a:spcAft>
              <a:buClr>
                <a:schemeClr val="lt1"/>
              </a:buClr>
              <a:buSzPts val="1400"/>
              <a:buNone/>
              <a:defRPr sz="1400">
                <a:solidFill>
                  <a:schemeClr val="lt1"/>
                </a:solidFill>
              </a:defRPr>
            </a:lvl3pPr>
            <a:lvl4pPr lvl="3" algn="ctr">
              <a:lnSpc>
                <a:spcPct val="100000"/>
              </a:lnSpc>
              <a:spcBef>
                <a:spcPts val="0"/>
              </a:spcBef>
              <a:spcAft>
                <a:spcPts val="0"/>
              </a:spcAft>
              <a:buClr>
                <a:schemeClr val="lt1"/>
              </a:buClr>
              <a:buSzPts val="1400"/>
              <a:buNone/>
              <a:defRPr sz="1400">
                <a:solidFill>
                  <a:schemeClr val="lt1"/>
                </a:solidFill>
              </a:defRPr>
            </a:lvl4pPr>
            <a:lvl5pPr lvl="4" algn="ctr">
              <a:lnSpc>
                <a:spcPct val="100000"/>
              </a:lnSpc>
              <a:spcBef>
                <a:spcPts val="0"/>
              </a:spcBef>
              <a:spcAft>
                <a:spcPts val="0"/>
              </a:spcAft>
              <a:buClr>
                <a:schemeClr val="lt1"/>
              </a:buClr>
              <a:buSzPts val="1400"/>
              <a:buNone/>
              <a:defRPr sz="1400">
                <a:solidFill>
                  <a:schemeClr val="lt1"/>
                </a:solidFill>
              </a:defRPr>
            </a:lvl5pPr>
            <a:lvl6pPr lvl="5" algn="ctr">
              <a:lnSpc>
                <a:spcPct val="100000"/>
              </a:lnSpc>
              <a:spcBef>
                <a:spcPts val="0"/>
              </a:spcBef>
              <a:spcAft>
                <a:spcPts val="0"/>
              </a:spcAft>
              <a:buClr>
                <a:schemeClr val="lt1"/>
              </a:buClr>
              <a:buSzPts val="1400"/>
              <a:buNone/>
              <a:defRPr sz="1400">
                <a:solidFill>
                  <a:schemeClr val="lt1"/>
                </a:solidFill>
              </a:defRPr>
            </a:lvl6pPr>
            <a:lvl7pPr lvl="6" algn="ctr">
              <a:lnSpc>
                <a:spcPct val="100000"/>
              </a:lnSpc>
              <a:spcBef>
                <a:spcPts val="0"/>
              </a:spcBef>
              <a:spcAft>
                <a:spcPts val="0"/>
              </a:spcAft>
              <a:buClr>
                <a:schemeClr val="lt1"/>
              </a:buClr>
              <a:buSzPts val="1400"/>
              <a:buNone/>
              <a:defRPr sz="1400">
                <a:solidFill>
                  <a:schemeClr val="lt1"/>
                </a:solidFill>
              </a:defRPr>
            </a:lvl7pPr>
            <a:lvl8pPr lvl="7" algn="ctr">
              <a:lnSpc>
                <a:spcPct val="100000"/>
              </a:lnSpc>
              <a:spcBef>
                <a:spcPts val="0"/>
              </a:spcBef>
              <a:spcAft>
                <a:spcPts val="0"/>
              </a:spcAft>
              <a:buClr>
                <a:schemeClr val="lt1"/>
              </a:buClr>
              <a:buSzPts val="1400"/>
              <a:buNone/>
              <a:defRPr sz="1400">
                <a:solidFill>
                  <a:schemeClr val="lt1"/>
                </a:solidFill>
              </a:defRPr>
            </a:lvl8pPr>
            <a:lvl9pPr lvl="8" algn="ctr">
              <a:lnSpc>
                <a:spcPct val="100000"/>
              </a:lnSpc>
              <a:spcBef>
                <a:spcPts val="0"/>
              </a:spcBef>
              <a:spcAft>
                <a:spcPts val="0"/>
              </a:spcAft>
              <a:buClr>
                <a:schemeClr val="lt1"/>
              </a:buClr>
              <a:buSzPts val="1400"/>
              <a:buNone/>
              <a:defRPr sz="1400">
                <a:solidFill>
                  <a:schemeClr val="lt1"/>
                </a:solidFill>
              </a:defRPr>
            </a:lvl9pPr>
          </a:lstStyle>
          <a:p/>
        </p:txBody>
      </p:sp>
      <p:sp>
        <p:nvSpPr>
          <p:cNvPr id="251" name="Google Shape;251;p35"/>
          <p:cNvSpPr txBox="1"/>
          <p:nvPr>
            <p:ph idx="8" type="subTitle"/>
          </p:nvPr>
        </p:nvSpPr>
        <p:spPr>
          <a:xfrm>
            <a:off x="1006450" y="1965125"/>
            <a:ext cx="1938000" cy="823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300"/>
              <a:buNone/>
              <a:defRPr sz="1300">
                <a:solidFill>
                  <a:schemeClr val="lt1"/>
                </a:solidFill>
              </a:defRPr>
            </a:lvl1pPr>
            <a:lvl2pPr lvl="1" algn="ctr">
              <a:lnSpc>
                <a:spcPct val="100000"/>
              </a:lnSpc>
              <a:spcBef>
                <a:spcPts val="0"/>
              </a:spcBef>
              <a:spcAft>
                <a:spcPts val="0"/>
              </a:spcAft>
              <a:buClr>
                <a:schemeClr val="lt1"/>
              </a:buClr>
              <a:buSzPts val="2100"/>
              <a:buNone/>
              <a:defRPr sz="2100">
                <a:solidFill>
                  <a:schemeClr val="lt1"/>
                </a:solidFill>
              </a:defRPr>
            </a:lvl2pPr>
            <a:lvl3pPr lvl="2" algn="ctr">
              <a:lnSpc>
                <a:spcPct val="100000"/>
              </a:lnSpc>
              <a:spcBef>
                <a:spcPts val="0"/>
              </a:spcBef>
              <a:spcAft>
                <a:spcPts val="0"/>
              </a:spcAft>
              <a:buClr>
                <a:schemeClr val="lt1"/>
              </a:buClr>
              <a:buSzPts val="2100"/>
              <a:buNone/>
              <a:defRPr sz="2100">
                <a:solidFill>
                  <a:schemeClr val="lt1"/>
                </a:solidFill>
              </a:defRPr>
            </a:lvl3pPr>
            <a:lvl4pPr lvl="3" algn="ctr">
              <a:lnSpc>
                <a:spcPct val="100000"/>
              </a:lnSpc>
              <a:spcBef>
                <a:spcPts val="0"/>
              </a:spcBef>
              <a:spcAft>
                <a:spcPts val="0"/>
              </a:spcAft>
              <a:buClr>
                <a:schemeClr val="lt1"/>
              </a:buClr>
              <a:buSzPts val="2100"/>
              <a:buNone/>
              <a:defRPr sz="2100">
                <a:solidFill>
                  <a:schemeClr val="lt1"/>
                </a:solidFill>
              </a:defRPr>
            </a:lvl4pPr>
            <a:lvl5pPr lvl="4" algn="ctr">
              <a:lnSpc>
                <a:spcPct val="100000"/>
              </a:lnSpc>
              <a:spcBef>
                <a:spcPts val="0"/>
              </a:spcBef>
              <a:spcAft>
                <a:spcPts val="0"/>
              </a:spcAft>
              <a:buClr>
                <a:schemeClr val="lt1"/>
              </a:buClr>
              <a:buSzPts val="2100"/>
              <a:buNone/>
              <a:defRPr sz="2100">
                <a:solidFill>
                  <a:schemeClr val="lt1"/>
                </a:solidFill>
              </a:defRPr>
            </a:lvl5pPr>
            <a:lvl6pPr lvl="5" algn="ctr">
              <a:lnSpc>
                <a:spcPct val="100000"/>
              </a:lnSpc>
              <a:spcBef>
                <a:spcPts val="0"/>
              </a:spcBef>
              <a:spcAft>
                <a:spcPts val="0"/>
              </a:spcAft>
              <a:buClr>
                <a:schemeClr val="lt1"/>
              </a:buClr>
              <a:buSzPts val="2100"/>
              <a:buNone/>
              <a:defRPr sz="2100">
                <a:solidFill>
                  <a:schemeClr val="lt1"/>
                </a:solidFill>
              </a:defRPr>
            </a:lvl6pPr>
            <a:lvl7pPr lvl="6" algn="ctr">
              <a:lnSpc>
                <a:spcPct val="100000"/>
              </a:lnSpc>
              <a:spcBef>
                <a:spcPts val="0"/>
              </a:spcBef>
              <a:spcAft>
                <a:spcPts val="0"/>
              </a:spcAft>
              <a:buClr>
                <a:schemeClr val="lt1"/>
              </a:buClr>
              <a:buSzPts val="2100"/>
              <a:buNone/>
              <a:defRPr sz="2100">
                <a:solidFill>
                  <a:schemeClr val="lt1"/>
                </a:solidFill>
              </a:defRPr>
            </a:lvl7pPr>
            <a:lvl8pPr lvl="7" algn="ctr">
              <a:lnSpc>
                <a:spcPct val="100000"/>
              </a:lnSpc>
              <a:spcBef>
                <a:spcPts val="0"/>
              </a:spcBef>
              <a:spcAft>
                <a:spcPts val="0"/>
              </a:spcAft>
              <a:buClr>
                <a:schemeClr val="lt1"/>
              </a:buClr>
              <a:buSzPts val="2100"/>
              <a:buNone/>
              <a:defRPr sz="2100">
                <a:solidFill>
                  <a:schemeClr val="lt1"/>
                </a:solidFill>
              </a:defRPr>
            </a:lvl8pPr>
            <a:lvl9pPr lvl="8" algn="ctr">
              <a:lnSpc>
                <a:spcPct val="100000"/>
              </a:lnSpc>
              <a:spcBef>
                <a:spcPts val="0"/>
              </a:spcBef>
              <a:spcAft>
                <a:spcPts val="0"/>
              </a:spcAft>
              <a:buClr>
                <a:schemeClr val="lt1"/>
              </a:buClr>
              <a:buSzPts val="2100"/>
              <a:buNone/>
              <a:defRPr sz="2100">
                <a:solidFill>
                  <a:schemeClr val="lt1"/>
                </a:solidFill>
              </a:defRPr>
            </a:lvl9pPr>
          </a:lstStyle>
          <a:p/>
        </p:txBody>
      </p:sp>
      <p:sp>
        <p:nvSpPr>
          <p:cNvPr id="252" name="Google Shape;252;p35"/>
          <p:cNvSpPr txBox="1"/>
          <p:nvPr>
            <p:ph idx="9" type="title"/>
          </p:nvPr>
        </p:nvSpPr>
        <p:spPr>
          <a:xfrm>
            <a:off x="3603000" y="1614500"/>
            <a:ext cx="1938000" cy="407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1400"/>
              <a:buNone/>
              <a:defRPr sz="1400">
                <a:solidFill>
                  <a:schemeClr val="lt1"/>
                </a:solidFill>
              </a:defRPr>
            </a:lvl1pPr>
            <a:lvl2pPr lvl="1" algn="ctr">
              <a:lnSpc>
                <a:spcPct val="100000"/>
              </a:lnSpc>
              <a:spcBef>
                <a:spcPts val="0"/>
              </a:spcBef>
              <a:spcAft>
                <a:spcPts val="0"/>
              </a:spcAft>
              <a:buClr>
                <a:schemeClr val="lt1"/>
              </a:buClr>
              <a:buSzPts val="1400"/>
              <a:buNone/>
              <a:defRPr sz="1400">
                <a:solidFill>
                  <a:schemeClr val="lt1"/>
                </a:solidFill>
              </a:defRPr>
            </a:lvl2pPr>
            <a:lvl3pPr lvl="2" algn="ctr">
              <a:lnSpc>
                <a:spcPct val="100000"/>
              </a:lnSpc>
              <a:spcBef>
                <a:spcPts val="0"/>
              </a:spcBef>
              <a:spcAft>
                <a:spcPts val="0"/>
              </a:spcAft>
              <a:buClr>
                <a:schemeClr val="lt1"/>
              </a:buClr>
              <a:buSzPts val="1400"/>
              <a:buNone/>
              <a:defRPr sz="1400">
                <a:solidFill>
                  <a:schemeClr val="lt1"/>
                </a:solidFill>
              </a:defRPr>
            </a:lvl3pPr>
            <a:lvl4pPr lvl="3" algn="ctr">
              <a:lnSpc>
                <a:spcPct val="100000"/>
              </a:lnSpc>
              <a:spcBef>
                <a:spcPts val="0"/>
              </a:spcBef>
              <a:spcAft>
                <a:spcPts val="0"/>
              </a:spcAft>
              <a:buClr>
                <a:schemeClr val="lt1"/>
              </a:buClr>
              <a:buSzPts val="1400"/>
              <a:buNone/>
              <a:defRPr sz="1400">
                <a:solidFill>
                  <a:schemeClr val="lt1"/>
                </a:solidFill>
              </a:defRPr>
            </a:lvl4pPr>
            <a:lvl5pPr lvl="4" algn="ctr">
              <a:lnSpc>
                <a:spcPct val="100000"/>
              </a:lnSpc>
              <a:spcBef>
                <a:spcPts val="0"/>
              </a:spcBef>
              <a:spcAft>
                <a:spcPts val="0"/>
              </a:spcAft>
              <a:buClr>
                <a:schemeClr val="lt1"/>
              </a:buClr>
              <a:buSzPts val="1400"/>
              <a:buNone/>
              <a:defRPr sz="1400">
                <a:solidFill>
                  <a:schemeClr val="lt1"/>
                </a:solidFill>
              </a:defRPr>
            </a:lvl5pPr>
            <a:lvl6pPr lvl="5" algn="ctr">
              <a:lnSpc>
                <a:spcPct val="100000"/>
              </a:lnSpc>
              <a:spcBef>
                <a:spcPts val="0"/>
              </a:spcBef>
              <a:spcAft>
                <a:spcPts val="0"/>
              </a:spcAft>
              <a:buClr>
                <a:schemeClr val="lt1"/>
              </a:buClr>
              <a:buSzPts val="1400"/>
              <a:buNone/>
              <a:defRPr sz="1400">
                <a:solidFill>
                  <a:schemeClr val="lt1"/>
                </a:solidFill>
              </a:defRPr>
            </a:lvl6pPr>
            <a:lvl7pPr lvl="6" algn="ctr">
              <a:lnSpc>
                <a:spcPct val="100000"/>
              </a:lnSpc>
              <a:spcBef>
                <a:spcPts val="0"/>
              </a:spcBef>
              <a:spcAft>
                <a:spcPts val="0"/>
              </a:spcAft>
              <a:buClr>
                <a:schemeClr val="lt1"/>
              </a:buClr>
              <a:buSzPts val="1400"/>
              <a:buNone/>
              <a:defRPr sz="1400">
                <a:solidFill>
                  <a:schemeClr val="lt1"/>
                </a:solidFill>
              </a:defRPr>
            </a:lvl7pPr>
            <a:lvl8pPr lvl="7" algn="ctr">
              <a:lnSpc>
                <a:spcPct val="100000"/>
              </a:lnSpc>
              <a:spcBef>
                <a:spcPts val="0"/>
              </a:spcBef>
              <a:spcAft>
                <a:spcPts val="0"/>
              </a:spcAft>
              <a:buClr>
                <a:schemeClr val="lt1"/>
              </a:buClr>
              <a:buSzPts val="1400"/>
              <a:buNone/>
              <a:defRPr sz="1400">
                <a:solidFill>
                  <a:schemeClr val="lt1"/>
                </a:solidFill>
              </a:defRPr>
            </a:lvl8pPr>
            <a:lvl9pPr lvl="8" algn="ctr">
              <a:lnSpc>
                <a:spcPct val="100000"/>
              </a:lnSpc>
              <a:spcBef>
                <a:spcPts val="0"/>
              </a:spcBef>
              <a:spcAft>
                <a:spcPts val="0"/>
              </a:spcAft>
              <a:buClr>
                <a:schemeClr val="lt1"/>
              </a:buClr>
              <a:buSzPts val="1400"/>
              <a:buNone/>
              <a:defRPr sz="1400">
                <a:solidFill>
                  <a:schemeClr val="lt1"/>
                </a:solidFill>
              </a:defRPr>
            </a:lvl9pPr>
          </a:lstStyle>
          <a:p/>
        </p:txBody>
      </p:sp>
      <p:sp>
        <p:nvSpPr>
          <p:cNvPr id="253" name="Google Shape;253;p35"/>
          <p:cNvSpPr txBox="1"/>
          <p:nvPr>
            <p:ph idx="13" type="subTitle"/>
          </p:nvPr>
        </p:nvSpPr>
        <p:spPr>
          <a:xfrm>
            <a:off x="3603000" y="1965125"/>
            <a:ext cx="1938000" cy="823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300"/>
              <a:buNone/>
              <a:defRPr sz="1300">
                <a:solidFill>
                  <a:schemeClr val="lt1"/>
                </a:solidFill>
              </a:defRPr>
            </a:lvl1pPr>
            <a:lvl2pPr lvl="1" algn="ctr">
              <a:lnSpc>
                <a:spcPct val="100000"/>
              </a:lnSpc>
              <a:spcBef>
                <a:spcPts val="0"/>
              </a:spcBef>
              <a:spcAft>
                <a:spcPts val="0"/>
              </a:spcAft>
              <a:buClr>
                <a:schemeClr val="lt1"/>
              </a:buClr>
              <a:buSzPts val="2100"/>
              <a:buNone/>
              <a:defRPr sz="2100">
                <a:solidFill>
                  <a:schemeClr val="lt1"/>
                </a:solidFill>
              </a:defRPr>
            </a:lvl2pPr>
            <a:lvl3pPr lvl="2" algn="ctr">
              <a:lnSpc>
                <a:spcPct val="100000"/>
              </a:lnSpc>
              <a:spcBef>
                <a:spcPts val="0"/>
              </a:spcBef>
              <a:spcAft>
                <a:spcPts val="0"/>
              </a:spcAft>
              <a:buClr>
                <a:schemeClr val="lt1"/>
              </a:buClr>
              <a:buSzPts val="2100"/>
              <a:buNone/>
              <a:defRPr sz="2100">
                <a:solidFill>
                  <a:schemeClr val="lt1"/>
                </a:solidFill>
              </a:defRPr>
            </a:lvl3pPr>
            <a:lvl4pPr lvl="3" algn="ctr">
              <a:lnSpc>
                <a:spcPct val="100000"/>
              </a:lnSpc>
              <a:spcBef>
                <a:spcPts val="0"/>
              </a:spcBef>
              <a:spcAft>
                <a:spcPts val="0"/>
              </a:spcAft>
              <a:buClr>
                <a:schemeClr val="lt1"/>
              </a:buClr>
              <a:buSzPts val="2100"/>
              <a:buNone/>
              <a:defRPr sz="2100">
                <a:solidFill>
                  <a:schemeClr val="lt1"/>
                </a:solidFill>
              </a:defRPr>
            </a:lvl4pPr>
            <a:lvl5pPr lvl="4" algn="ctr">
              <a:lnSpc>
                <a:spcPct val="100000"/>
              </a:lnSpc>
              <a:spcBef>
                <a:spcPts val="0"/>
              </a:spcBef>
              <a:spcAft>
                <a:spcPts val="0"/>
              </a:spcAft>
              <a:buClr>
                <a:schemeClr val="lt1"/>
              </a:buClr>
              <a:buSzPts val="2100"/>
              <a:buNone/>
              <a:defRPr sz="2100">
                <a:solidFill>
                  <a:schemeClr val="lt1"/>
                </a:solidFill>
              </a:defRPr>
            </a:lvl5pPr>
            <a:lvl6pPr lvl="5" algn="ctr">
              <a:lnSpc>
                <a:spcPct val="100000"/>
              </a:lnSpc>
              <a:spcBef>
                <a:spcPts val="0"/>
              </a:spcBef>
              <a:spcAft>
                <a:spcPts val="0"/>
              </a:spcAft>
              <a:buClr>
                <a:schemeClr val="lt1"/>
              </a:buClr>
              <a:buSzPts val="2100"/>
              <a:buNone/>
              <a:defRPr sz="2100">
                <a:solidFill>
                  <a:schemeClr val="lt1"/>
                </a:solidFill>
              </a:defRPr>
            </a:lvl6pPr>
            <a:lvl7pPr lvl="6" algn="ctr">
              <a:lnSpc>
                <a:spcPct val="100000"/>
              </a:lnSpc>
              <a:spcBef>
                <a:spcPts val="0"/>
              </a:spcBef>
              <a:spcAft>
                <a:spcPts val="0"/>
              </a:spcAft>
              <a:buClr>
                <a:schemeClr val="lt1"/>
              </a:buClr>
              <a:buSzPts val="2100"/>
              <a:buNone/>
              <a:defRPr sz="2100">
                <a:solidFill>
                  <a:schemeClr val="lt1"/>
                </a:solidFill>
              </a:defRPr>
            </a:lvl7pPr>
            <a:lvl8pPr lvl="7" algn="ctr">
              <a:lnSpc>
                <a:spcPct val="100000"/>
              </a:lnSpc>
              <a:spcBef>
                <a:spcPts val="0"/>
              </a:spcBef>
              <a:spcAft>
                <a:spcPts val="0"/>
              </a:spcAft>
              <a:buClr>
                <a:schemeClr val="lt1"/>
              </a:buClr>
              <a:buSzPts val="2100"/>
              <a:buNone/>
              <a:defRPr sz="2100">
                <a:solidFill>
                  <a:schemeClr val="lt1"/>
                </a:solidFill>
              </a:defRPr>
            </a:lvl8pPr>
            <a:lvl9pPr lvl="8" algn="ctr">
              <a:lnSpc>
                <a:spcPct val="100000"/>
              </a:lnSpc>
              <a:spcBef>
                <a:spcPts val="0"/>
              </a:spcBef>
              <a:spcAft>
                <a:spcPts val="0"/>
              </a:spcAft>
              <a:buClr>
                <a:schemeClr val="lt1"/>
              </a:buClr>
              <a:buSzPts val="2100"/>
              <a:buNone/>
              <a:defRPr sz="2100">
                <a:solidFill>
                  <a:schemeClr val="lt1"/>
                </a:solidFill>
              </a:defRPr>
            </a:lvl9pPr>
          </a:lstStyle>
          <a:p/>
        </p:txBody>
      </p:sp>
      <p:sp>
        <p:nvSpPr>
          <p:cNvPr id="254" name="Google Shape;254;p35"/>
          <p:cNvSpPr txBox="1"/>
          <p:nvPr>
            <p:ph idx="14" type="title"/>
          </p:nvPr>
        </p:nvSpPr>
        <p:spPr>
          <a:xfrm>
            <a:off x="6199550" y="1614500"/>
            <a:ext cx="1938000" cy="407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1400"/>
              <a:buNone/>
              <a:defRPr sz="1400">
                <a:solidFill>
                  <a:schemeClr val="lt1"/>
                </a:solidFill>
              </a:defRPr>
            </a:lvl1pPr>
            <a:lvl2pPr lvl="1" algn="ctr">
              <a:lnSpc>
                <a:spcPct val="100000"/>
              </a:lnSpc>
              <a:spcBef>
                <a:spcPts val="0"/>
              </a:spcBef>
              <a:spcAft>
                <a:spcPts val="0"/>
              </a:spcAft>
              <a:buClr>
                <a:schemeClr val="lt1"/>
              </a:buClr>
              <a:buSzPts val="1400"/>
              <a:buNone/>
              <a:defRPr sz="1400">
                <a:solidFill>
                  <a:schemeClr val="lt1"/>
                </a:solidFill>
              </a:defRPr>
            </a:lvl2pPr>
            <a:lvl3pPr lvl="2" algn="ctr">
              <a:lnSpc>
                <a:spcPct val="100000"/>
              </a:lnSpc>
              <a:spcBef>
                <a:spcPts val="0"/>
              </a:spcBef>
              <a:spcAft>
                <a:spcPts val="0"/>
              </a:spcAft>
              <a:buClr>
                <a:schemeClr val="lt1"/>
              </a:buClr>
              <a:buSzPts val="1400"/>
              <a:buNone/>
              <a:defRPr sz="1400">
                <a:solidFill>
                  <a:schemeClr val="lt1"/>
                </a:solidFill>
              </a:defRPr>
            </a:lvl3pPr>
            <a:lvl4pPr lvl="3" algn="ctr">
              <a:lnSpc>
                <a:spcPct val="100000"/>
              </a:lnSpc>
              <a:spcBef>
                <a:spcPts val="0"/>
              </a:spcBef>
              <a:spcAft>
                <a:spcPts val="0"/>
              </a:spcAft>
              <a:buClr>
                <a:schemeClr val="lt1"/>
              </a:buClr>
              <a:buSzPts val="1400"/>
              <a:buNone/>
              <a:defRPr sz="1400">
                <a:solidFill>
                  <a:schemeClr val="lt1"/>
                </a:solidFill>
              </a:defRPr>
            </a:lvl4pPr>
            <a:lvl5pPr lvl="4" algn="ctr">
              <a:lnSpc>
                <a:spcPct val="100000"/>
              </a:lnSpc>
              <a:spcBef>
                <a:spcPts val="0"/>
              </a:spcBef>
              <a:spcAft>
                <a:spcPts val="0"/>
              </a:spcAft>
              <a:buClr>
                <a:schemeClr val="lt1"/>
              </a:buClr>
              <a:buSzPts val="1400"/>
              <a:buNone/>
              <a:defRPr sz="1400">
                <a:solidFill>
                  <a:schemeClr val="lt1"/>
                </a:solidFill>
              </a:defRPr>
            </a:lvl5pPr>
            <a:lvl6pPr lvl="5" algn="ctr">
              <a:lnSpc>
                <a:spcPct val="100000"/>
              </a:lnSpc>
              <a:spcBef>
                <a:spcPts val="0"/>
              </a:spcBef>
              <a:spcAft>
                <a:spcPts val="0"/>
              </a:spcAft>
              <a:buClr>
                <a:schemeClr val="lt1"/>
              </a:buClr>
              <a:buSzPts val="1400"/>
              <a:buNone/>
              <a:defRPr sz="1400">
                <a:solidFill>
                  <a:schemeClr val="lt1"/>
                </a:solidFill>
              </a:defRPr>
            </a:lvl6pPr>
            <a:lvl7pPr lvl="6" algn="ctr">
              <a:lnSpc>
                <a:spcPct val="100000"/>
              </a:lnSpc>
              <a:spcBef>
                <a:spcPts val="0"/>
              </a:spcBef>
              <a:spcAft>
                <a:spcPts val="0"/>
              </a:spcAft>
              <a:buClr>
                <a:schemeClr val="lt1"/>
              </a:buClr>
              <a:buSzPts val="1400"/>
              <a:buNone/>
              <a:defRPr sz="1400">
                <a:solidFill>
                  <a:schemeClr val="lt1"/>
                </a:solidFill>
              </a:defRPr>
            </a:lvl7pPr>
            <a:lvl8pPr lvl="7" algn="ctr">
              <a:lnSpc>
                <a:spcPct val="100000"/>
              </a:lnSpc>
              <a:spcBef>
                <a:spcPts val="0"/>
              </a:spcBef>
              <a:spcAft>
                <a:spcPts val="0"/>
              </a:spcAft>
              <a:buClr>
                <a:schemeClr val="lt1"/>
              </a:buClr>
              <a:buSzPts val="1400"/>
              <a:buNone/>
              <a:defRPr sz="1400">
                <a:solidFill>
                  <a:schemeClr val="lt1"/>
                </a:solidFill>
              </a:defRPr>
            </a:lvl8pPr>
            <a:lvl9pPr lvl="8" algn="ctr">
              <a:lnSpc>
                <a:spcPct val="100000"/>
              </a:lnSpc>
              <a:spcBef>
                <a:spcPts val="0"/>
              </a:spcBef>
              <a:spcAft>
                <a:spcPts val="0"/>
              </a:spcAft>
              <a:buClr>
                <a:schemeClr val="lt1"/>
              </a:buClr>
              <a:buSzPts val="1400"/>
              <a:buNone/>
              <a:defRPr sz="1400">
                <a:solidFill>
                  <a:schemeClr val="lt1"/>
                </a:solidFill>
              </a:defRPr>
            </a:lvl9pPr>
          </a:lstStyle>
          <a:p/>
        </p:txBody>
      </p:sp>
      <p:sp>
        <p:nvSpPr>
          <p:cNvPr id="255" name="Google Shape;255;p35"/>
          <p:cNvSpPr txBox="1"/>
          <p:nvPr>
            <p:ph idx="15" type="subTitle"/>
          </p:nvPr>
        </p:nvSpPr>
        <p:spPr>
          <a:xfrm>
            <a:off x="6199550" y="1965125"/>
            <a:ext cx="1938000" cy="823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300"/>
              <a:buNone/>
              <a:defRPr sz="1300">
                <a:solidFill>
                  <a:schemeClr val="lt1"/>
                </a:solidFill>
              </a:defRPr>
            </a:lvl1pPr>
            <a:lvl2pPr lvl="1" algn="ctr">
              <a:lnSpc>
                <a:spcPct val="100000"/>
              </a:lnSpc>
              <a:spcBef>
                <a:spcPts val="0"/>
              </a:spcBef>
              <a:spcAft>
                <a:spcPts val="0"/>
              </a:spcAft>
              <a:buClr>
                <a:schemeClr val="lt1"/>
              </a:buClr>
              <a:buSzPts val="2100"/>
              <a:buNone/>
              <a:defRPr sz="2100">
                <a:solidFill>
                  <a:schemeClr val="lt1"/>
                </a:solidFill>
              </a:defRPr>
            </a:lvl2pPr>
            <a:lvl3pPr lvl="2" algn="ctr">
              <a:lnSpc>
                <a:spcPct val="100000"/>
              </a:lnSpc>
              <a:spcBef>
                <a:spcPts val="0"/>
              </a:spcBef>
              <a:spcAft>
                <a:spcPts val="0"/>
              </a:spcAft>
              <a:buClr>
                <a:schemeClr val="lt1"/>
              </a:buClr>
              <a:buSzPts val="2100"/>
              <a:buNone/>
              <a:defRPr sz="2100">
                <a:solidFill>
                  <a:schemeClr val="lt1"/>
                </a:solidFill>
              </a:defRPr>
            </a:lvl3pPr>
            <a:lvl4pPr lvl="3" algn="ctr">
              <a:lnSpc>
                <a:spcPct val="100000"/>
              </a:lnSpc>
              <a:spcBef>
                <a:spcPts val="0"/>
              </a:spcBef>
              <a:spcAft>
                <a:spcPts val="0"/>
              </a:spcAft>
              <a:buClr>
                <a:schemeClr val="lt1"/>
              </a:buClr>
              <a:buSzPts val="2100"/>
              <a:buNone/>
              <a:defRPr sz="2100">
                <a:solidFill>
                  <a:schemeClr val="lt1"/>
                </a:solidFill>
              </a:defRPr>
            </a:lvl4pPr>
            <a:lvl5pPr lvl="4" algn="ctr">
              <a:lnSpc>
                <a:spcPct val="100000"/>
              </a:lnSpc>
              <a:spcBef>
                <a:spcPts val="0"/>
              </a:spcBef>
              <a:spcAft>
                <a:spcPts val="0"/>
              </a:spcAft>
              <a:buClr>
                <a:schemeClr val="lt1"/>
              </a:buClr>
              <a:buSzPts val="2100"/>
              <a:buNone/>
              <a:defRPr sz="2100">
                <a:solidFill>
                  <a:schemeClr val="lt1"/>
                </a:solidFill>
              </a:defRPr>
            </a:lvl5pPr>
            <a:lvl6pPr lvl="5" algn="ctr">
              <a:lnSpc>
                <a:spcPct val="100000"/>
              </a:lnSpc>
              <a:spcBef>
                <a:spcPts val="0"/>
              </a:spcBef>
              <a:spcAft>
                <a:spcPts val="0"/>
              </a:spcAft>
              <a:buClr>
                <a:schemeClr val="lt1"/>
              </a:buClr>
              <a:buSzPts val="2100"/>
              <a:buNone/>
              <a:defRPr sz="2100">
                <a:solidFill>
                  <a:schemeClr val="lt1"/>
                </a:solidFill>
              </a:defRPr>
            </a:lvl6pPr>
            <a:lvl7pPr lvl="6" algn="ctr">
              <a:lnSpc>
                <a:spcPct val="100000"/>
              </a:lnSpc>
              <a:spcBef>
                <a:spcPts val="0"/>
              </a:spcBef>
              <a:spcAft>
                <a:spcPts val="0"/>
              </a:spcAft>
              <a:buClr>
                <a:schemeClr val="lt1"/>
              </a:buClr>
              <a:buSzPts val="2100"/>
              <a:buNone/>
              <a:defRPr sz="2100">
                <a:solidFill>
                  <a:schemeClr val="lt1"/>
                </a:solidFill>
              </a:defRPr>
            </a:lvl7pPr>
            <a:lvl8pPr lvl="7" algn="ctr">
              <a:lnSpc>
                <a:spcPct val="100000"/>
              </a:lnSpc>
              <a:spcBef>
                <a:spcPts val="0"/>
              </a:spcBef>
              <a:spcAft>
                <a:spcPts val="0"/>
              </a:spcAft>
              <a:buClr>
                <a:schemeClr val="lt1"/>
              </a:buClr>
              <a:buSzPts val="2100"/>
              <a:buNone/>
              <a:defRPr sz="2100">
                <a:solidFill>
                  <a:schemeClr val="lt1"/>
                </a:solidFill>
              </a:defRPr>
            </a:lvl8pPr>
            <a:lvl9pPr lvl="8" algn="ctr">
              <a:lnSpc>
                <a:spcPct val="100000"/>
              </a:lnSpc>
              <a:spcBef>
                <a:spcPts val="0"/>
              </a:spcBef>
              <a:spcAft>
                <a:spcPts val="0"/>
              </a:spcAft>
              <a:buClr>
                <a:schemeClr val="lt1"/>
              </a:buClr>
              <a:buSzPts val="2100"/>
              <a:buNone/>
              <a:defRPr sz="2100">
                <a:solidFill>
                  <a:schemeClr val="lt1"/>
                </a:solidFill>
              </a:defRPr>
            </a:lvl9pPr>
          </a:lstStyle>
          <a:p/>
        </p:txBody>
      </p:sp>
      <p:sp>
        <p:nvSpPr>
          <p:cNvPr id="256" name="Google Shape;256;p35"/>
          <p:cNvSpPr/>
          <p:nvPr/>
        </p:nvSpPr>
        <p:spPr>
          <a:xfrm>
            <a:off x="0" y="4748000"/>
            <a:ext cx="7500600" cy="3954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57" name="Google Shape;257;p35"/>
          <p:cNvCxnSpPr/>
          <p:nvPr/>
        </p:nvCxnSpPr>
        <p:spPr>
          <a:xfrm rot="10800000">
            <a:off x="781225" y="4940300"/>
            <a:ext cx="6774900" cy="0"/>
          </a:xfrm>
          <a:prstGeom prst="straightConnector1">
            <a:avLst/>
          </a:prstGeom>
          <a:noFill/>
          <a:ln cap="flat" cmpd="sng" w="19050">
            <a:solidFill>
              <a:schemeClr val="lt1"/>
            </a:solidFill>
            <a:prstDash val="solid"/>
            <a:round/>
            <a:headEnd len="sm" w="sm" type="none"/>
            <a:tailEnd len="sm" w="sm" type="none"/>
          </a:ln>
        </p:spPr>
      </p:cxnSp>
      <p:sp>
        <p:nvSpPr>
          <p:cNvPr id="258" name="Google Shape;258;p35"/>
          <p:cNvSpPr txBox="1"/>
          <p:nvPr/>
        </p:nvSpPr>
        <p:spPr>
          <a:xfrm>
            <a:off x="5247350" y="4637895"/>
            <a:ext cx="3430800" cy="3192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accent1"/>
                </a:solidFill>
                <a:latin typeface="Arial"/>
                <a:ea typeface="Arial"/>
                <a:cs typeface="Arial"/>
                <a:sym typeface="Arial"/>
              </a:rPr>
              <a:t>COVID-19</a:t>
            </a:r>
            <a:endParaRPr b="0" i="0" sz="900" u="none" cap="none" strike="noStrike">
              <a:solidFill>
                <a:schemeClr val="accent1"/>
              </a:solidFill>
              <a:latin typeface="Arial"/>
              <a:ea typeface="Arial"/>
              <a:cs typeface="Arial"/>
              <a:sym typeface="Arial"/>
            </a:endParaRPr>
          </a:p>
        </p:txBody>
      </p:sp>
      <p:cxnSp>
        <p:nvCxnSpPr>
          <p:cNvPr id="259" name="Google Shape;259;p35"/>
          <p:cNvCxnSpPr/>
          <p:nvPr/>
        </p:nvCxnSpPr>
        <p:spPr>
          <a:xfrm rot="10800000">
            <a:off x="7496925" y="4940300"/>
            <a:ext cx="1095300" cy="0"/>
          </a:xfrm>
          <a:prstGeom prst="straightConnector1">
            <a:avLst/>
          </a:prstGeom>
          <a:noFill/>
          <a:ln cap="flat" cmpd="sng" w="19050">
            <a:solidFill>
              <a:schemeClr val="accent1"/>
            </a:solidFill>
            <a:prstDash val="solid"/>
            <a:round/>
            <a:headEnd len="sm" w="sm" type="none"/>
            <a:tailEnd len="sm" w="sm" type="none"/>
          </a:ln>
        </p:spPr>
      </p:cxn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1">
  <p:cSld name="Title + Design 1">
    <p:spTree>
      <p:nvGrpSpPr>
        <p:cNvPr id="260" name="Shape 260"/>
        <p:cNvGrpSpPr/>
        <p:nvPr/>
      </p:nvGrpSpPr>
      <p:grpSpPr>
        <a:xfrm>
          <a:off x="0" y="0"/>
          <a:ext cx="0" cy="0"/>
          <a:chOff x="0" y="0"/>
          <a:chExt cx="0" cy="0"/>
        </a:xfrm>
      </p:grpSpPr>
      <p:sp>
        <p:nvSpPr>
          <p:cNvPr id="261" name="Google Shape;261;p36"/>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cxnSp>
        <p:nvCxnSpPr>
          <p:cNvPr id="262" name="Google Shape;262;p36"/>
          <p:cNvCxnSpPr/>
          <p:nvPr/>
        </p:nvCxnSpPr>
        <p:spPr>
          <a:xfrm rot="10800000">
            <a:off x="781100" y="4940300"/>
            <a:ext cx="8358300" cy="0"/>
          </a:xfrm>
          <a:prstGeom prst="straightConnector1">
            <a:avLst/>
          </a:prstGeom>
          <a:noFill/>
          <a:ln cap="flat" cmpd="sng" w="19050">
            <a:solidFill>
              <a:schemeClr val="accent1"/>
            </a:solidFill>
            <a:prstDash val="solid"/>
            <a:round/>
            <a:headEnd len="sm" w="sm" type="none"/>
            <a:tailEnd len="sm" w="sm" type="none"/>
          </a:ln>
        </p:spPr>
      </p:cxnSp>
      <p:sp>
        <p:nvSpPr>
          <p:cNvPr id="263" name="Google Shape;263;p36"/>
          <p:cNvSpPr txBox="1"/>
          <p:nvPr/>
        </p:nvSpPr>
        <p:spPr>
          <a:xfrm>
            <a:off x="5247350" y="4637895"/>
            <a:ext cx="3430800" cy="3192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accent1"/>
                </a:solidFill>
                <a:latin typeface="Arial"/>
                <a:ea typeface="Arial"/>
                <a:cs typeface="Arial"/>
                <a:sym typeface="Arial"/>
              </a:rPr>
              <a:t>COVID-19</a:t>
            </a:r>
            <a:endParaRPr b="0" i="0" sz="900" u="none" cap="none" strike="noStrike">
              <a:solidFill>
                <a:schemeClr val="accent1"/>
              </a:solidFill>
              <a:latin typeface="Arial"/>
              <a:ea typeface="Arial"/>
              <a:cs typeface="Arial"/>
              <a:sym typeface="Arial"/>
            </a:endParaRPr>
          </a:p>
        </p:txBody>
      </p:sp>
      <p:sp>
        <p:nvSpPr>
          <p:cNvPr id="264" name="Google Shape;264;p36"/>
          <p:cNvSpPr/>
          <p:nvPr/>
        </p:nvSpPr>
        <p:spPr>
          <a:xfrm>
            <a:off x="0" y="1183975"/>
            <a:ext cx="4205400" cy="32766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p36"/>
          <p:cNvSpPr/>
          <p:nvPr/>
        </p:nvSpPr>
        <p:spPr>
          <a:xfrm>
            <a:off x="4938750" y="1183975"/>
            <a:ext cx="4205400" cy="32766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Four Columns 1">
  <p:cSld name="Title + Four Columns 1">
    <p:spTree>
      <p:nvGrpSpPr>
        <p:cNvPr id="266" name="Shape 266"/>
        <p:cNvGrpSpPr/>
        <p:nvPr/>
      </p:nvGrpSpPr>
      <p:grpSpPr>
        <a:xfrm>
          <a:off x="0" y="0"/>
          <a:ext cx="0" cy="0"/>
          <a:chOff x="0" y="0"/>
          <a:chExt cx="0" cy="0"/>
        </a:xfrm>
      </p:grpSpPr>
      <p:sp>
        <p:nvSpPr>
          <p:cNvPr id="267" name="Google Shape;267;p37"/>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cxnSp>
        <p:nvCxnSpPr>
          <p:cNvPr id="268" name="Google Shape;268;p37"/>
          <p:cNvCxnSpPr/>
          <p:nvPr/>
        </p:nvCxnSpPr>
        <p:spPr>
          <a:xfrm rot="10800000">
            <a:off x="781100" y="4940300"/>
            <a:ext cx="8358300" cy="0"/>
          </a:xfrm>
          <a:prstGeom prst="straightConnector1">
            <a:avLst/>
          </a:prstGeom>
          <a:noFill/>
          <a:ln cap="flat" cmpd="sng" w="19050">
            <a:solidFill>
              <a:schemeClr val="accent1"/>
            </a:solidFill>
            <a:prstDash val="solid"/>
            <a:round/>
            <a:headEnd len="sm" w="sm" type="none"/>
            <a:tailEnd len="sm" w="sm" type="none"/>
          </a:ln>
        </p:spPr>
      </p:cxnSp>
      <p:sp>
        <p:nvSpPr>
          <p:cNvPr id="269" name="Google Shape;269;p37"/>
          <p:cNvSpPr txBox="1"/>
          <p:nvPr/>
        </p:nvSpPr>
        <p:spPr>
          <a:xfrm>
            <a:off x="5247350" y="4637895"/>
            <a:ext cx="3430800" cy="3192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accent1"/>
                </a:solidFill>
                <a:latin typeface="Arial"/>
                <a:ea typeface="Arial"/>
                <a:cs typeface="Arial"/>
                <a:sym typeface="Arial"/>
              </a:rPr>
              <a:t>COVID-19</a:t>
            </a:r>
            <a:endParaRPr b="0" i="0" sz="900" u="none" cap="none" strike="noStrike">
              <a:solidFill>
                <a:schemeClr val="accent1"/>
              </a:solidFill>
              <a:latin typeface="Arial"/>
              <a:ea typeface="Arial"/>
              <a:cs typeface="Arial"/>
              <a:sym typeface="Arial"/>
            </a:endParaRPr>
          </a:p>
        </p:txBody>
      </p:sp>
      <p:sp>
        <p:nvSpPr>
          <p:cNvPr id="270" name="Google Shape;270;p37"/>
          <p:cNvSpPr txBox="1"/>
          <p:nvPr>
            <p:ph idx="2" type="title"/>
          </p:nvPr>
        </p:nvSpPr>
        <p:spPr>
          <a:xfrm>
            <a:off x="5746088" y="1725825"/>
            <a:ext cx="2675400" cy="354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p:txBody>
      </p:sp>
      <p:sp>
        <p:nvSpPr>
          <p:cNvPr id="271" name="Google Shape;271;p37"/>
          <p:cNvSpPr txBox="1"/>
          <p:nvPr>
            <p:ph idx="1" type="subTitle"/>
          </p:nvPr>
        </p:nvSpPr>
        <p:spPr>
          <a:xfrm>
            <a:off x="5746087" y="2001025"/>
            <a:ext cx="2528700" cy="537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300"/>
              <a:buNone/>
              <a:defRPr sz="1300"/>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272" name="Google Shape;272;p37"/>
          <p:cNvSpPr txBox="1"/>
          <p:nvPr>
            <p:ph idx="3" type="title"/>
          </p:nvPr>
        </p:nvSpPr>
        <p:spPr>
          <a:xfrm>
            <a:off x="5746088" y="3347598"/>
            <a:ext cx="2675400" cy="354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p:txBody>
      </p:sp>
      <p:sp>
        <p:nvSpPr>
          <p:cNvPr id="273" name="Google Shape;273;p37"/>
          <p:cNvSpPr txBox="1"/>
          <p:nvPr>
            <p:ph idx="4" type="subTitle"/>
          </p:nvPr>
        </p:nvSpPr>
        <p:spPr>
          <a:xfrm>
            <a:off x="5746087" y="3622800"/>
            <a:ext cx="2528700" cy="537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300"/>
              <a:buNone/>
              <a:defRPr sz="1300"/>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274" name="Google Shape;274;p37"/>
          <p:cNvSpPr txBox="1"/>
          <p:nvPr>
            <p:ph idx="5" type="title"/>
          </p:nvPr>
        </p:nvSpPr>
        <p:spPr>
          <a:xfrm>
            <a:off x="722513" y="1725825"/>
            <a:ext cx="2675400" cy="3549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SzPts val="1400"/>
              <a:buNone/>
              <a:defRPr sz="1400"/>
            </a:lvl1pPr>
            <a:lvl2pPr lvl="1" algn="r">
              <a:lnSpc>
                <a:spcPct val="100000"/>
              </a:lnSpc>
              <a:spcBef>
                <a:spcPts val="0"/>
              </a:spcBef>
              <a:spcAft>
                <a:spcPts val="0"/>
              </a:spcAft>
              <a:buSzPts val="1400"/>
              <a:buNone/>
              <a:defRPr sz="1400"/>
            </a:lvl2pPr>
            <a:lvl3pPr lvl="2" algn="r">
              <a:lnSpc>
                <a:spcPct val="100000"/>
              </a:lnSpc>
              <a:spcBef>
                <a:spcPts val="0"/>
              </a:spcBef>
              <a:spcAft>
                <a:spcPts val="0"/>
              </a:spcAft>
              <a:buSzPts val="1400"/>
              <a:buNone/>
              <a:defRPr sz="1400"/>
            </a:lvl3pPr>
            <a:lvl4pPr lvl="3" algn="r">
              <a:lnSpc>
                <a:spcPct val="100000"/>
              </a:lnSpc>
              <a:spcBef>
                <a:spcPts val="0"/>
              </a:spcBef>
              <a:spcAft>
                <a:spcPts val="0"/>
              </a:spcAft>
              <a:buSzPts val="1400"/>
              <a:buNone/>
              <a:defRPr sz="1400"/>
            </a:lvl4pPr>
            <a:lvl5pPr lvl="4" algn="r">
              <a:lnSpc>
                <a:spcPct val="100000"/>
              </a:lnSpc>
              <a:spcBef>
                <a:spcPts val="0"/>
              </a:spcBef>
              <a:spcAft>
                <a:spcPts val="0"/>
              </a:spcAft>
              <a:buSzPts val="1400"/>
              <a:buNone/>
              <a:defRPr sz="1400"/>
            </a:lvl5pPr>
            <a:lvl6pPr lvl="5" algn="r">
              <a:lnSpc>
                <a:spcPct val="100000"/>
              </a:lnSpc>
              <a:spcBef>
                <a:spcPts val="0"/>
              </a:spcBef>
              <a:spcAft>
                <a:spcPts val="0"/>
              </a:spcAft>
              <a:buSzPts val="1400"/>
              <a:buNone/>
              <a:defRPr sz="1400"/>
            </a:lvl6pPr>
            <a:lvl7pPr lvl="6" algn="r">
              <a:lnSpc>
                <a:spcPct val="100000"/>
              </a:lnSpc>
              <a:spcBef>
                <a:spcPts val="0"/>
              </a:spcBef>
              <a:spcAft>
                <a:spcPts val="0"/>
              </a:spcAft>
              <a:buSzPts val="1400"/>
              <a:buNone/>
              <a:defRPr sz="1400"/>
            </a:lvl7pPr>
            <a:lvl8pPr lvl="7" algn="r">
              <a:lnSpc>
                <a:spcPct val="100000"/>
              </a:lnSpc>
              <a:spcBef>
                <a:spcPts val="0"/>
              </a:spcBef>
              <a:spcAft>
                <a:spcPts val="0"/>
              </a:spcAft>
              <a:buSzPts val="1400"/>
              <a:buNone/>
              <a:defRPr sz="1400"/>
            </a:lvl8pPr>
            <a:lvl9pPr lvl="8" algn="r">
              <a:lnSpc>
                <a:spcPct val="100000"/>
              </a:lnSpc>
              <a:spcBef>
                <a:spcPts val="0"/>
              </a:spcBef>
              <a:spcAft>
                <a:spcPts val="0"/>
              </a:spcAft>
              <a:buSzPts val="1400"/>
              <a:buNone/>
              <a:defRPr sz="1400"/>
            </a:lvl9pPr>
          </a:lstStyle>
          <a:p/>
        </p:txBody>
      </p:sp>
      <p:sp>
        <p:nvSpPr>
          <p:cNvPr id="275" name="Google Shape;275;p37"/>
          <p:cNvSpPr txBox="1"/>
          <p:nvPr>
            <p:ph idx="6" type="subTitle"/>
          </p:nvPr>
        </p:nvSpPr>
        <p:spPr>
          <a:xfrm>
            <a:off x="869137" y="2001025"/>
            <a:ext cx="2528700" cy="5379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300"/>
              <a:buNone/>
              <a:defRPr sz="1300"/>
            </a:lvl1pPr>
            <a:lvl2pPr lvl="1" algn="r">
              <a:lnSpc>
                <a:spcPct val="100000"/>
              </a:lnSpc>
              <a:spcBef>
                <a:spcPts val="0"/>
              </a:spcBef>
              <a:spcAft>
                <a:spcPts val="0"/>
              </a:spcAft>
              <a:buSzPts val="2100"/>
              <a:buNone/>
              <a:defRPr sz="2100"/>
            </a:lvl2pPr>
            <a:lvl3pPr lvl="2" algn="r">
              <a:lnSpc>
                <a:spcPct val="100000"/>
              </a:lnSpc>
              <a:spcBef>
                <a:spcPts val="0"/>
              </a:spcBef>
              <a:spcAft>
                <a:spcPts val="0"/>
              </a:spcAft>
              <a:buSzPts val="2100"/>
              <a:buNone/>
              <a:defRPr sz="2100"/>
            </a:lvl3pPr>
            <a:lvl4pPr lvl="3" algn="r">
              <a:lnSpc>
                <a:spcPct val="100000"/>
              </a:lnSpc>
              <a:spcBef>
                <a:spcPts val="0"/>
              </a:spcBef>
              <a:spcAft>
                <a:spcPts val="0"/>
              </a:spcAft>
              <a:buSzPts val="2100"/>
              <a:buNone/>
              <a:defRPr sz="2100"/>
            </a:lvl4pPr>
            <a:lvl5pPr lvl="4" algn="r">
              <a:lnSpc>
                <a:spcPct val="100000"/>
              </a:lnSpc>
              <a:spcBef>
                <a:spcPts val="0"/>
              </a:spcBef>
              <a:spcAft>
                <a:spcPts val="0"/>
              </a:spcAft>
              <a:buSzPts val="2100"/>
              <a:buNone/>
              <a:defRPr sz="2100"/>
            </a:lvl5pPr>
            <a:lvl6pPr lvl="5" algn="r">
              <a:lnSpc>
                <a:spcPct val="100000"/>
              </a:lnSpc>
              <a:spcBef>
                <a:spcPts val="0"/>
              </a:spcBef>
              <a:spcAft>
                <a:spcPts val="0"/>
              </a:spcAft>
              <a:buSzPts val="2100"/>
              <a:buNone/>
              <a:defRPr sz="2100"/>
            </a:lvl6pPr>
            <a:lvl7pPr lvl="6" algn="r">
              <a:lnSpc>
                <a:spcPct val="100000"/>
              </a:lnSpc>
              <a:spcBef>
                <a:spcPts val="0"/>
              </a:spcBef>
              <a:spcAft>
                <a:spcPts val="0"/>
              </a:spcAft>
              <a:buSzPts val="2100"/>
              <a:buNone/>
              <a:defRPr sz="2100"/>
            </a:lvl7pPr>
            <a:lvl8pPr lvl="7" algn="r">
              <a:lnSpc>
                <a:spcPct val="100000"/>
              </a:lnSpc>
              <a:spcBef>
                <a:spcPts val="0"/>
              </a:spcBef>
              <a:spcAft>
                <a:spcPts val="0"/>
              </a:spcAft>
              <a:buSzPts val="2100"/>
              <a:buNone/>
              <a:defRPr sz="2100"/>
            </a:lvl8pPr>
            <a:lvl9pPr lvl="8" algn="r">
              <a:lnSpc>
                <a:spcPct val="100000"/>
              </a:lnSpc>
              <a:spcBef>
                <a:spcPts val="0"/>
              </a:spcBef>
              <a:spcAft>
                <a:spcPts val="0"/>
              </a:spcAft>
              <a:buSzPts val="2100"/>
              <a:buNone/>
              <a:defRPr sz="2100"/>
            </a:lvl9pPr>
          </a:lstStyle>
          <a:p/>
        </p:txBody>
      </p:sp>
      <p:sp>
        <p:nvSpPr>
          <p:cNvPr id="276" name="Google Shape;276;p37"/>
          <p:cNvSpPr txBox="1"/>
          <p:nvPr>
            <p:ph idx="7" type="title"/>
          </p:nvPr>
        </p:nvSpPr>
        <p:spPr>
          <a:xfrm>
            <a:off x="722513" y="3347598"/>
            <a:ext cx="2675400" cy="3549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SzPts val="1400"/>
              <a:buNone/>
              <a:defRPr sz="1400"/>
            </a:lvl1pPr>
            <a:lvl2pPr lvl="1" algn="r">
              <a:lnSpc>
                <a:spcPct val="100000"/>
              </a:lnSpc>
              <a:spcBef>
                <a:spcPts val="0"/>
              </a:spcBef>
              <a:spcAft>
                <a:spcPts val="0"/>
              </a:spcAft>
              <a:buSzPts val="1400"/>
              <a:buNone/>
              <a:defRPr sz="1400"/>
            </a:lvl2pPr>
            <a:lvl3pPr lvl="2" algn="r">
              <a:lnSpc>
                <a:spcPct val="100000"/>
              </a:lnSpc>
              <a:spcBef>
                <a:spcPts val="0"/>
              </a:spcBef>
              <a:spcAft>
                <a:spcPts val="0"/>
              </a:spcAft>
              <a:buSzPts val="1400"/>
              <a:buNone/>
              <a:defRPr sz="1400"/>
            </a:lvl3pPr>
            <a:lvl4pPr lvl="3" algn="r">
              <a:lnSpc>
                <a:spcPct val="100000"/>
              </a:lnSpc>
              <a:spcBef>
                <a:spcPts val="0"/>
              </a:spcBef>
              <a:spcAft>
                <a:spcPts val="0"/>
              </a:spcAft>
              <a:buSzPts val="1400"/>
              <a:buNone/>
              <a:defRPr sz="1400"/>
            </a:lvl4pPr>
            <a:lvl5pPr lvl="4" algn="r">
              <a:lnSpc>
                <a:spcPct val="100000"/>
              </a:lnSpc>
              <a:spcBef>
                <a:spcPts val="0"/>
              </a:spcBef>
              <a:spcAft>
                <a:spcPts val="0"/>
              </a:spcAft>
              <a:buSzPts val="1400"/>
              <a:buNone/>
              <a:defRPr sz="1400"/>
            </a:lvl5pPr>
            <a:lvl6pPr lvl="5" algn="r">
              <a:lnSpc>
                <a:spcPct val="100000"/>
              </a:lnSpc>
              <a:spcBef>
                <a:spcPts val="0"/>
              </a:spcBef>
              <a:spcAft>
                <a:spcPts val="0"/>
              </a:spcAft>
              <a:buSzPts val="1400"/>
              <a:buNone/>
              <a:defRPr sz="1400"/>
            </a:lvl6pPr>
            <a:lvl7pPr lvl="6" algn="r">
              <a:lnSpc>
                <a:spcPct val="100000"/>
              </a:lnSpc>
              <a:spcBef>
                <a:spcPts val="0"/>
              </a:spcBef>
              <a:spcAft>
                <a:spcPts val="0"/>
              </a:spcAft>
              <a:buSzPts val="1400"/>
              <a:buNone/>
              <a:defRPr sz="1400"/>
            </a:lvl7pPr>
            <a:lvl8pPr lvl="7" algn="r">
              <a:lnSpc>
                <a:spcPct val="100000"/>
              </a:lnSpc>
              <a:spcBef>
                <a:spcPts val="0"/>
              </a:spcBef>
              <a:spcAft>
                <a:spcPts val="0"/>
              </a:spcAft>
              <a:buSzPts val="1400"/>
              <a:buNone/>
              <a:defRPr sz="1400"/>
            </a:lvl8pPr>
            <a:lvl9pPr lvl="8" algn="r">
              <a:lnSpc>
                <a:spcPct val="100000"/>
              </a:lnSpc>
              <a:spcBef>
                <a:spcPts val="0"/>
              </a:spcBef>
              <a:spcAft>
                <a:spcPts val="0"/>
              </a:spcAft>
              <a:buSzPts val="1400"/>
              <a:buNone/>
              <a:defRPr sz="1400"/>
            </a:lvl9pPr>
          </a:lstStyle>
          <a:p/>
        </p:txBody>
      </p:sp>
      <p:sp>
        <p:nvSpPr>
          <p:cNvPr id="277" name="Google Shape;277;p37"/>
          <p:cNvSpPr txBox="1"/>
          <p:nvPr>
            <p:ph idx="8" type="subTitle"/>
          </p:nvPr>
        </p:nvSpPr>
        <p:spPr>
          <a:xfrm>
            <a:off x="869137" y="3622800"/>
            <a:ext cx="2528700" cy="5379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300"/>
              <a:buNone/>
              <a:defRPr sz="1300"/>
            </a:lvl1pPr>
            <a:lvl2pPr lvl="1" algn="r">
              <a:lnSpc>
                <a:spcPct val="100000"/>
              </a:lnSpc>
              <a:spcBef>
                <a:spcPts val="0"/>
              </a:spcBef>
              <a:spcAft>
                <a:spcPts val="0"/>
              </a:spcAft>
              <a:buSzPts val="2100"/>
              <a:buNone/>
              <a:defRPr sz="2100"/>
            </a:lvl2pPr>
            <a:lvl3pPr lvl="2" algn="r">
              <a:lnSpc>
                <a:spcPct val="100000"/>
              </a:lnSpc>
              <a:spcBef>
                <a:spcPts val="0"/>
              </a:spcBef>
              <a:spcAft>
                <a:spcPts val="0"/>
              </a:spcAft>
              <a:buSzPts val="2100"/>
              <a:buNone/>
              <a:defRPr sz="2100"/>
            </a:lvl3pPr>
            <a:lvl4pPr lvl="3" algn="r">
              <a:lnSpc>
                <a:spcPct val="100000"/>
              </a:lnSpc>
              <a:spcBef>
                <a:spcPts val="0"/>
              </a:spcBef>
              <a:spcAft>
                <a:spcPts val="0"/>
              </a:spcAft>
              <a:buSzPts val="2100"/>
              <a:buNone/>
              <a:defRPr sz="2100"/>
            </a:lvl4pPr>
            <a:lvl5pPr lvl="4" algn="r">
              <a:lnSpc>
                <a:spcPct val="100000"/>
              </a:lnSpc>
              <a:spcBef>
                <a:spcPts val="0"/>
              </a:spcBef>
              <a:spcAft>
                <a:spcPts val="0"/>
              </a:spcAft>
              <a:buSzPts val="2100"/>
              <a:buNone/>
              <a:defRPr sz="2100"/>
            </a:lvl5pPr>
            <a:lvl6pPr lvl="5" algn="r">
              <a:lnSpc>
                <a:spcPct val="100000"/>
              </a:lnSpc>
              <a:spcBef>
                <a:spcPts val="0"/>
              </a:spcBef>
              <a:spcAft>
                <a:spcPts val="0"/>
              </a:spcAft>
              <a:buSzPts val="2100"/>
              <a:buNone/>
              <a:defRPr sz="2100"/>
            </a:lvl6pPr>
            <a:lvl7pPr lvl="6" algn="r">
              <a:lnSpc>
                <a:spcPct val="100000"/>
              </a:lnSpc>
              <a:spcBef>
                <a:spcPts val="0"/>
              </a:spcBef>
              <a:spcAft>
                <a:spcPts val="0"/>
              </a:spcAft>
              <a:buSzPts val="2100"/>
              <a:buNone/>
              <a:defRPr sz="2100"/>
            </a:lvl7pPr>
            <a:lvl8pPr lvl="7" algn="r">
              <a:lnSpc>
                <a:spcPct val="100000"/>
              </a:lnSpc>
              <a:spcBef>
                <a:spcPts val="0"/>
              </a:spcBef>
              <a:spcAft>
                <a:spcPts val="0"/>
              </a:spcAft>
              <a:buSzPts val="2100"/>
              <a:buNone/>
              <a:defRPr sz="2100"/>
            </a:lvl8pPr>
            <a:lvl9pPr lvl="8" algn="r">
              <a:lnSpc>
                <a:spcPct val="100000"/>
              </a:lnSpc>
              <a:spcBef>
                <a:spcPts val="0"/>
              </a:spcBef>
              <a:spcAft>
                <a:spcPts val="0"/>
              </a:spcAft>
              <a:buSzPts val="2100"/>
              <a:buNone/>
              <a:defRPr sz="2100"/>
            </a:lvl9pPr>
          </a:lstStyle>
          <a:p/>
        </p:txBody>
      </p:sp>
      <p:sp>
        <p:nvSpPr>
          <p:cNvPr id="278" name="Google Shape;278;p37"/>
          <p:cNvSpPr/>
          <p:nvPr/>
        </p:nvSpPr>
        <p:spPr>
          <a:xfrm>
            <a:off x="3738600" y="1533525"/>
            <a:ext cx="1666800" cy="2800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wo text">
  <p:cSld name="Title + Two text">
    <p:spTree>
      <p:nvGrpSpPr>
        <p:cNvPr id="279" name="Shape 279"/>
        <p:cNvGrpSpPr/>
        <p:nvPr/>
      </p:nvGrpSpPr>
      <p:grpSpPr>
        <a:xfrm>
          <a:off x="0" y="0"/>
          <a:ext cx="0" cy="0"/>
          <a:chOff x="0" y="0"/>
          <a:chExt cx="0" cy="0"/>
        </a:xfrm>
      </p:grpSpPr>
      <p:sp>
        <p:nvSpPr>
          <p:cNvPr id="280" name="Google Shape;280;p38"/>
          <p:cNvSpPr/>
          <p:nvPr/>
        </p:nvSpPr>
        <p:spPr>
          <a:xfrm>
            <a:off x="-13950" y="2683850"/>
            <a:ext cx="3056700" cy="24597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38"/>
          <p:cNvSpPr/>
          <p:nvPr/>
        </p:nvSpPr>
        <p:spPr>
          <a:xfrm>
            <a:off x="6490450" y="0"/>
            <a:ext cx="2653500" cy="28683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38"/>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cxnSp>
        <p:nvCxnSpPr>
          <p:cNvPr id="283" name="Google Shape;283;p38"/>
          <p:cNvCxnSpPr/>
          <p:nvPr/>
        </p:nvCxnSpPr>
        <p:spPr>
          <a:xfrm rot="10800000">
            <a:off x="781100" y="4940300"/>
            <a:ext cx="8358300" cy="0"/>
          </a:xfrm>
          <a:prstGeom prst="straightConnector1">
            <a:avLst/>
          </a:prstGeom>
          <a:noFill/>
          <a:ln cap="flat" cmpd="sng" w="19050">
            <a:solidFill>
              <a:schemeClr val="accent1"/>
            </a:solidFill>
            <a:prstDash val="solid"/>
            <a:round/>
            <a:headEnd len="sm" w="sm" type="none"/>
            <a:tailEnd len="sm" w="sm" type="none"/>
          </a:ln>
        </p:spPr>
      </p:cxnSp>
      <p:sp>
        <p:nvSpPr>
          <p:cNvPr id="284" name="Google Shape;284;p38"/>
          <p:cNvSpPr txBox="1"/>
          <p:nvPr/>
        </p:nvSpPr>
        <p:spPr>
          <a:xfrm>
            <a:off x="5247350" y="4637895"/>
            <a:ext cx="3430800" cy="3192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accent1"/>
                </a:solidFill>
                <a:latin typeface="Arial"/>
                <a:ea typeface="Arial"/>
                <a:cs typeface="Arial"/>
                <a:sym typeface="Arial"/>
              </a:rPr>
              <a:t>COVID-19</a:t>
            </a:r>
            <a:endParaRPr b="0" i="0" sz="900" u="none" cap="none" strike="noStrike">
              <a:solidFill>
                <a:schemeClr val="accent1"/>
              </a:solidFill>
              <a:latin typeface="Arial"/>
              <a:ea typeface="Arial"/>
              <a:cs typeface="Arial"/>
              <a:sym typeface="Arial"/>
            </a:endParaRPr>
          </a:p>
        </p:txBody>
      </p:sp>
      <p:sp>
        <p:nvSpPr>
          <p:cNvPr id="285" name="Google Shape;285;p38"/>
          <p:cNvSpPr txBox="1"/>
          <p:nvPr>
            <p:ph idx="1" type="subTitle"/>
          </p:nvPr>
        </p:nvSpPr>
        <p:spPr>
          <a:xfrm>
            <a:off x="705225" y="1241225"/>
            <a:ext cx="2795100" cy="1041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300"/>
              <a:buNone/>
              <a:defRPr sz="13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86" name="Google Shape;286;p38"/>
          <p:cNvSpPr txBox="1"/>
          <p:nvPr>
            <p:ph idx="2" type="subTitle"/>
          </p:nvPr>
        </p:nvSpPr>
        <p:spPr>
          <a:xfrm>
            <a:off x="5643600" y="3318500"/>
            <a:ext cx="2795100" cy="1041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300"/>
              <a:buNone/>
              <a:defRPr sz="13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Bullet Points">
  <p:cSld name="Title + Bullet Points">
    <p:spTree>
      <p:nvGrpSpPr>
        <p:cNvPr id="287" name="Shape 287"/>
        <p:cNvGrpSpPr/>
        <p:nvPr/>
      </p:nvGrpSpPr>
      <p:grpSpPr>
        <a:xfrm>
          <a:off x="0" y="0"/>
          <a:ext cx="0" cy="0"/>
          <a:chOff x="0" y="0"/>
          <a:chExt cx="0" cy="0"/>
        </a:xfrm>
      </p:grpSpPr>
      <p:sp>
        <p:nvSpPr>
          <p:cNvPr id="288" name="Google Shape;288;p39"/>
          <p:cNvSpPr/>
          <p:nvPr/>
        </p:nvSpPr>
        <p:spPr>
          <a:xfrm>
            <a:off x="5792550" y="0"/>
            <a:ext cx="3351600" cy="5164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89" name="Google Shape;289;p39"/>
          <p:cNvSpPr txBox="1"/>
          <p:nvPr>
            <p:ph idx="1" type="body"/>
          </p:nvPr>
        </p:nvSpPr>
        <p:spPr>
          <a:xfrm>
            <a:off x="705225" y="1497050"/>
            <a:ext cx="4366800" cy="30717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SzPts val="1400"/>
              <a:buChar char="●"/>
              <a:defRPr sz="1400"/>
            </a:lvl1pPr>
            <a:lvl2pPr indent="-317500" lvl="1" marL="914400" algn="l">
              <a:lnSpc>
                <a:spcPct val="100000"/>
              </a:lnSpc>
              <a:spcBef>
                <a:spcPts val="1600"/>
              </a:spcBef>
              <a:spcAft>
                <a:spcPts val="0"/>
              </a:spcAft>
              <a:buSzPts val="1400"/>
              <a:buChar char="○"/>
              <a:defRPr/>
            </a:lvl2pPr>
            <a:lvl3pPr indent="-317500" lvl="2" marL="1371600" algn="l">
              <a:lnSpc>
                <a:spcPct val="100000"/>
              </a:lnSpc>
              <a:spcBef>
                <a:spcPts val="1600"/>
              </a:spcBef>
              <a:spcAft>
                <a:spcPts val="0"/>
              </a:spcAft>
              <a:buSzPts val="1400"/>
              <a:buChar char="■"/>
              <a:defRPr/>
            </a:lvl3pPr>
            <a:lvl4pPr indent="-317500" lvl="3" marL="1828800" algn="l">
              <a:lnSpc>
                <a:spcPct val="100000"/>
              </a:lnSpc>
              <a:spcBef>
                <a:spcPts val="1600"/>
              </a:spcBef>
              <a:spcAft>
                <a:spcPts val="0"/>
              </a:spcAft>
              <a:buSzPts val="1400"/>
              <a:buChar char="●"/>
              <a:defRPr/>
            </a:lvl4pPr>
            <a:lvl5pPr indent="-317500" lvl="4" marL="2286000" algn="l">
              <a:lnSpc>
                <a:spcPct val="100000"/>
              </a:lnSpc>
              <a:spcBef>
                <a:spcPts val="1600"/>
              </a:spcBef>
              <a:spcAft>
                <a:spcPts val="0"/>
              </a:spcAft>
              <a:buSzPts val="1400"/>
              <a:buChar char="○"/>
              <a:defRPr/>
            </a:lvl5pPr>
            <a:lvl6pPr indent="-317500" lvl="5" marL="2743200" algn="l">
              <a:lnSpc>
                <a:spcPct val="100000"/>
              </a:lnSpc>
              <a:spcBef>
                <a:spcPts val="1600"/>
              </a:spcBef>
              <a:spcAft>
                <a:spcPts val="0"/>
              </a:spcAft>
              <a:buSzPts val="1400"/>
              <a:buChar char="■"/>
              <a:defRPr/>
            </a:lvl6pPr>
            <a:lvl7pPr indent="-317500" lvl="6" marL="3200400" algn="l">
              <a:lnSpc>
                <a:spcPct val="100000"/>
              </a:lnSpc>
              <a:spcBef>
                <a:spcPts val="1600"/>
              </a:spcBef>
              <a:spcAft>
                <a:spcPts val="0"/>
              </a:spcAft>
              <a:buSzPts val="1400"/>
              <a:buChar char="●"/>
              <a:defRPr/>
            </a:lvl7pPr>
            <a:lvl8pPr indent="-317500" lvl="7" marL="3657600" algn="l">
              <a:lnSpc>
                <a:spcPct val="100000"/>
              </a:lnSpc>
              <a:spcBef>
                <a:spcPts val="1600"/>
              </a:spcBef>
              <a:spcAft>
                <a:spcPts val="0"/>
              </a:spcAft>
              <a:buSzPts val="1400"/>
              <a:buChar char="○"/>
              <a:defRPr/>
            </a:lvl8pPr>
            <a:lvl9pPr indent="-317500" lvl="8" marL="4114800" algn="l">
              <a:lnSpc>
                <a:spcPct val="100000"/>
              </a:lnSpc>
              <a:spcBef>
                <a:spcPts val="1600"/>
              </a:spcBef>
              <a:spcAft>
                <a:spcPts val="1600"/>
              </a:spcAft>
              <a:buSzPts val="1400"/>
              <a:buChar char="■"/>
              <a:defRPr/>
            </a:lvl9pPr>
          </a:lstStyle>
          <a:p/>
        </p:txBody>
      </p:sp>
      <p:sp>
        <p:nvSpPr>
          <p:cNvPr id="290" name="Google Shape;290;p39"/>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1" name="Google Shape;291;p39"/>
          <p:cNvSpPr txBox="1"/>
          <p:nvPr/>
        </p:nvSpPr>
        <p:spPr>
          <a:xfrm>
            <a:off x="5247350" y="4637895"/>
            <a:ext cx="3430800" cy="3192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COVID-19</a:t>
            </a:r>
            <a:endParaRPr b="0" i="0" sz="900" u="none" cap="none" strike="noStrike">
              <a:solidFill>
                <a:schemeClr val="lt1"/>
              </a:solidFill>
              <a:latin typeface="Arial"/>
              <a:ea typeface="Arial"/>
              <a:cs typeface="Arial"/>
              <a:sym typeface="Arial"/>
            </a:endParaRPr>
          </a:p>
        </p:txBody>
      </p:sp>
      <p:cxnSp>
        <p:nvCxnSpPr>
          <p:cNvPr id="292" name="Google Shape;292;p39"/>
          <p:cNvCxnSpPr/>
          <p:nvPr/>
        </p:nvCxnSpPr>
        <p:spPr>
          <a:xfrm rot="10800000">
            <a:off x="5757525" y="4940300"/>
            <a:ext cx="2834700" cy="0"/>
          </a:xfrm>
          <a:prstGeom prst="straightConnector1">
            <a:avLst/>
          </a:prstGeom>
          <a:noFill/>
          <a:ln cap="flat" cmpd="sng" w="19050">
            <a:solidFill>
              <a:schemeClr val="lt1"/>
            </a:solidFill>
            <a:prstDash val="solid"/>
            <a:round/>
            <a:headEnd len="sm" w="sm" type="none"/>
            <a:tailEnd len="sm" w="sm" type="none"/>
          </a:ln>
        </p:spPr>
      </p:cxn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wo Columns  1">
  <p:cSld name="Title + Two Columns  1">
    <p:spTree>
      <p:nvGrpSpPr>
        <p:cNvPr id="293" name="Shape 293"/>
        <p:cNvGrpSpPr/>
        <p:nvPr/>
      </p:nvGrpSpPr>
      <p:grpSpPr>
        <a:xfrm>
          <a:off x="0" y="0"/>
          <a:ext cx="0" cy="0"/>
          <a:chOff x="0" y="0"/>
          <a:chExt cx="0" cy="0"/>
        </a:xfrm>
      </p:grpSpPr>
      <p:sp>
        <p:nvSpPr>
          <p:cNvPr id="294" name="Google Shape;294;p40"/>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5" name="Google Shape;295;p40"/>
          <p:cNvSpPr txBox="1"/>
          <p:nvPr>
            <p:ph idx="2" type="title"/>
          </p:nvPr>
        </p:nvSpPr>
        <p:spPr>
          <a:xfrm>
            <a:off x="1670763" y="3194675"/>
            <a:ext cx="2207400" cy="358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296" name="Google Shape;296;p40"/>
          <p:cNvSpPr txBox="1"/>
          <p:nvPr>
            <p:ph idx="1" type="subTitle"/>
          </p:nvPr>
        </p:nvSpPr>
        <p:spPr>
          <a:xfrm>
            <a:off x="1670763" y="3553150"/>
            <a:ext cx="2207400" cy="812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200"/>
              <a:buNone/>
              <a:defRPr sz="1200"/>
            </a:lvl1pPr>
            <a:lvl2pPr lvl="1" algn="ctr">
              <a:lnSpc>
                <a:spcPct val="100000"/>
              </a:lnSpc>
              <a:spcBef>
                <a:spcPts val="0"/>
              </a:spcBef>
              <a:spcAft>
                <a:spcPts val="0"/>
              </a:spcAft>
              <a:buSzPts val="1200"/>
              <a:buNone/>
              <a:defRPr sz="1200"/>
            </a:lvl2pPr>
            <a:lvl3pPr lvl="2" algn="ctr">
              <a:lnSpc>
                <a:spcPct val="100000"/>
              </a:lnSpc>
              <a:spcBef>
                <a:spcPts val="0"/>
              </a:spcBef>
              <a:spcAft>
                <a:spcPts val="0"/>
              </a:spcAft>
              <a:buSzPts val="1200"/>
              <a:buNone/>
              <a:defRPr sz="1200"/>
            </a:lvl3pPr>
            <a:lvl4pPr lvl="3" algn="ctr">
              <a:lnSpc>
                <a:spcPct val="100000"/>
              </a:lnSpc>
              <a:spcBef>
                <a:spcPts val="0"/>
              </a:spcBef>
              <a:spcAft>
                <a:spcPts val="0"/>
              </a:spcAft>
              <a:buSzPts val="1200"/>
              <a:buNone/>
              <a:defRPr sz="1200"/>
            </a:lvl4pPr>
            <a:lvl5pPr lvl="4" algn="ctr">
              <a:lnSpc>
                <a:spcPct val="100000"/>
              </a:lnSpc>
              <a:spcBef>
                <a:spcPts val="0"/>
              </a:spcBef>
              <a:spcAft>
                <a:spcPts val="0"/>
              </a:spcAft>
              <a:buSzPts val="1200"/>
              <a:buNone/>
              <a:defRPr sz="1200"/>
            </a:lvl5pPr>
            <a:lvl6pPr lvl="5" algn="ctr">
              <a:lnSpc>
                <a:spcPct val="100000"/>
              </a:lnSpc>
              <a:spcBef>
                <a:spcPts val="0"/>
              </a:spcBef>
              <a:spcAft>
                <a:spcPts val="0"/>
              </a:spcAft>
              <a:buSzPts val="1200"/>
              <a:buNone/>
              <a:defRPr sz="1200"/>
            </a:lvl6pPr>
            <a:lvl7pPr lvl="6" algn="ctr">
              <a:lnSpc>
                <a:spcPct val="100000"/>
              </a:lnSpc>
              <a:spcBef>
                <a:spcPts val="0"/>
              </a:spcBef>
              <a:spcAft>
                <a:spcPts val="0"/>
              </a:spcAft>
              <a:buSzPts val="1200"/>
              <a:buNone/>
              <a:defRPr sz="1200"/>
            </a:lvl7pPr>
            <a:lvl8pPr lvl="7" algn="ctr">
              <a:lnSpc>
                <a:spcPct val="100000"/>
              </a:lnSpc>
              <a:spcBef>
                <a:spcPts val="0"/>
              </a:spcBef>
              <a:spcAft>
                <a:spcPts val="0"/>
              </a:spcAft>
              <a:buSzPts val="1200"/>
              <a:buNone/>
              <a:defRPr sz="1200"/>
            </a:lvl8pPr>
            <a:lvl9pPr lvl="8" algn="ctr">
              <a:lnSpc>
                <a:spcPct val="100000"/>
              </a:lnSpc>
              <a:spcBef>
                <a:spcPts val="0"/>
              </a:spcBef>
              <a:spcAft>
                <a:spcPts val="0"/>
              </a:spcAft>
              <a:buSzPts val="1200"/>
              <a:buNone/>
              <a:defRPr sz="1200"/>
            </a:lvl9pPr>
          </a:lstStyle>
          <a:p/>
        </p:txBody>
      </p:sp>
      <p:sp>
        <p:nvSpPr>
          <p:cNvPr id="297" name="Google Shape;297;p40"/>
          <p:cNvSpPr/>
          <p:nvPr/>
        </p:nvSpPr>
        <p:spPr>
          <a:xfrm>
            <a:off x="0" y="4748000"/>
            <a:ext cx="7500600" cy="3954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98" name="Google Shape;298;p40"/>
          <p:cNvCxnSpPr/>
          <p:nvPr/>
        </p:nvCxnSpPr>
        <p:spPr>
          <a:xfrm rot="10800000">
            <a:off x="781225" y="4940300"/>
            <a:ext cx="6774900" cy="0"/>
          </a:xfrm>
          <a:prstGeom prst="straightConnector1">
            <a:avLst/>
          </a:prstGeom>
          <a:noFill/>
          <a:ln cap="flat" cmpd="sng" w="19050">
            <a:solidFill>
              <a:schemeClr val="lt1"/>
            </a:solidFill>
            <a:prstDash val="solid"/>
            <a:round/>
            <a:headEnd len="sm" w="sm" type="none"/>
            <a:tailEnd len="sm" w="sm" type="none"/>
          </a:ln>
        </p:spPr>
      </p:cxnSp>
      <p:sp>
        <p:nvSpPr>
          <p:cNvPr id="299" name="Google Shape;299;p40"/>
          <p:cNvSpPr txBox="1"/>
          <p:nvPr/>
        </p:nvSpPr>
        <p:spPr>
          <a:xfrm>
            <a:off x="5247350" y="4637895"/>
            <a:ext cx="3430800" cy="3192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accent1"/>
                </a:solidFill>
                <a:latin typeface="Arial"/>
                <a:ea typeface="Arial"/>
                <a:cs typeface="Arial"/>
                <a:sym typeface="Arial"/>
              </a:rPr>
              <a:t>COVID-19</a:t>
            </a:r>
            <a:endParaRPr b="0" i="0" sz="900" u="none" cap="none" strike="noStrike">
              <a:solidFill>
                <a:schemeClr val="accent1"/>
              </a:solidFill>
              <a:latin typeface="Arial"/>
              <a:ea typeface="Arial"/>
              <a:cs typeface="Arial"/>
              <a:sym typeface="Arial"/>
            </a:endParaRPr>
          </a:p>
        </p:txBody>
      </p:sp>
      <p:cxnSp>
        <p:nvCxnSpPr>
          <p:cNvPr id="300" name="Google Shape;300;p40"/>
          <p:cNvCxnSpPr/>
          <p:nvPr/>
        </p:nvCxnSpPr>
        <p:spPr>
          <a:xfrm rot="10800000">
            <a:off x="7496925" y="4940300"/>
            <a:ext cx="1095300" cy="0"/>
          </a:xfrm>
          <a:prstGeom prst="straightConnector1">
            <a:avLst/>
          </a:prstGeom>
          <a:noFill/>
          <a:ln cap="flat" cmpd="sng" w="19050">
            <a:solidFill>
              <a:schemeClr val="accent1"/>
            </a:solidFill>
            <a:prstDash val="solid"/>
            <a:round/>
            <a:headEnd len="sm" w="sm" type="none"/>
            <a:tailEnd len="sm" w="sm" type="none"/>
          </a:ln>
        </p:spPr>
      </p:cxnSp>
      <p:sp>
        <p:nvSpPr>
          <p:cNvPr id="301" name="Google Shape;301;p40"/>
          <p:cNvSpPr txBox="1"/>
          <p:nvPr>
            <p:ph idx="3" type="title"/>
          </p:nvPr>
        </p:nvSpPr>
        <p:spPr>
          <a:xfrm>
            <a:off x="5265838" y="3194675"/>
            <a:ext cx="2207400" cy="358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302" name="Google Shape;302;p40"/>
          <p:cNvSpPr txBox="1"/>
          <p:nvPr>
            <p:ph idx="4" type="subTitle"/>
          </p:nvPr>
        </p:nvSpPr>
        <p:spPr>
          <a:xfrm>
            <a:off x="5265838" y="3553150"/>
            <a:ext cx="2207400" cy="812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200"/>
              <a:buNone/>
              <a:defRPr sz="1200"/>
            </a:lvl1pPr>
            <a:lvl2pPr lvl="1" algn="ctr">
              <a:lnSpc>
                <a:spcPct val="100000"/>
              </a:lnSpc>
              <a:spcBef>
                <a:spcPts val="0"/>
              </a:spcBef>
              <a:spcAft>
                <a:spcPts val="0"/>
              </a:spcAft>
              <a:buSzPts val="1200"/>
              <a:buNone/>
              <a:defRPr sz="1200"/>
            </a:lvl2pPr>
            <a:lvl3pPr lvl="2" algn="ctr">
              <a:lnSpc>
                <a:spcPct val="100000"/>
              </a:lnSpc>
              <a:spcBef>
                <a:spcPts val="0"/>
              </a:spcBef>
              <a:spcAft>
                <a:spcPts val="0"/>
              </a:spcAft>
              <a:buSzPts val="1200"/>
              <a:buNone/>
              <a:defRPr sz="1200"/>
            </a:lvl3pPr>
            <a:lvl4pPr lvl="3" algn="ctr">
              <a:lnSpc>
                <a:spcPct val="100000"/>
              </a:lnSpc>
              <a:spcBef>
                <a:spcPts val="0"/>
              </a:spcBef>
              <a:spcAft>
                <a:spcPts val="0"/>
              </a:spcAft>
              <a:buSzPts val="1200"/>
              <a:buNone/>
              <a:defRPr sz="1200"/>
            </a:lvl4pPr>
            <a:lvl5pPr lvl="4" algn="ctr">
              <a:lnSpc>
                <a:spcPct val="100000"/>
              </a:lnSpc>
              <a:spcBef>
                <a:spcPts val="0"/>
              </a:spcBef>
              <a:spcAft>
                <a:spcPts val="0"/>
              </a:spcAft>
              <a:buSzPts val="1200"/>
              <a:buNone/>
              <a:defRPr sz="1200"/>
            </a:lvl5pPr>
            <a:lvl6pPr lvl="5" algn="ctr">
              <a:lnSpc>
                <a:spcPct val="100000"/>
              </a:lnSpc>
              <a:spcBef>
                <a:spcPts val="0"/>
              </a:spcBef>
              <a:spcAft>
                <a:spcPts val="0"/>
              </a:spcAft>
              <a:buSzPts val="1200"/>
              <a:buNone/>
              <a:defRPr sz="1200"/>
            </a:lvl6pPr>
            <a:lvl7pPr lvl="6" algn="ctr">
              <a:lnSpc>
                <a:spcPct val="100000"/>
              </a:lnSpc>
              <a:spcBef>
                <a:spcPts val="0"/>
              </a:spcBef>
              <a:spcAft>
                <a:spcPts val="0"/>
              </a:spcAft>
              <a:buSzPts val="1200"/>
              <a:buNone/>
              <a:defRPr sz="1200"/>
            </a:lvl7pPr>
            <a:lvl8pPr lvl="7" algn="ctr">
              <a:lnSpc>
                <a:spcPct val="100000"/>
              </a:lnSpc>
              <a:spcBef>
                <a:spcPts val="0"/>
              </a:spcBef>
              <a:spcAft>
                <a:spcPts val="0"/>
              </a:spcAft>
              <a:buSzPts val="1200"/>
              <a:buNone/>
              <a:defRPr sz="1200"/>
            </a:lvl8pPr>
            <a:lvl9pPr lvl="8" algn="ctr">
              <a:lnSpc>
                <a:spcPct val="100000"/>
              </a:lnSpc>
              <a:spcBef>
                <a:spcPts val="0"/>
              </a:spcBef>
              <a:spcAft>
                <a:spcPts val="0"/>
              </a:spcAft>
              <a:buSzPts val="1200"/>
              <a:buNone/>
              <a:defRPr sz="1200"/>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 Credits">
  <p:cSld name="Thanks + Credits">
    <p:spTree>
      <p:nvGrpSpPr>
        <p:cNvPr id="303" name="Shape 303"/>
        <p:cNvGrpSpPr/>
        <p:nvPr/>
      </p:nvGrpSpPr>
      <p:grpSpPr>
        <a:xfrm>
          <a:off x="0" y="0"/>
          <a:ext cx="0" cy="0"/>
          <a:chOff x="0" y="0"/>
          <a:chExt cx="0" cy="0"/>
        </a:xfrm>
      </p:grpSpPr>
      <p:sp>
        <p:nvSpPr>
          <p:cNvPr id="304" name="Google Shape;304;p41"/>
          <p:cNvSpPr/>
          <p:nvPr/>
        </p:nvSpPr>
        <p:spPr>
          <a:xfrm flipH="1">
            <a:off x="275" y="0"/>
            <a:ext cx="5300400" cy="5164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05" name="Google Shape;305;p41"/>
          <p:cNvSpPr txBox="1"/>
          <p:nvPr>
            <p:ph type="title"/>
          </p:nvPr>
        </p:nvSpPr>
        <p:spPr>
          <a:xfrm>
            <a:off x="705222" y="76155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2400"/>
              <a:buNone/>
              <a:defRPr sz="2400">
                <a:solidFill>
                  <a:schemeClr val="lt1"/>
                </a:solidFill>
              </a:defRPr>
            </a:lvl2pPr>
            <a:lvl3pPr lvl="2" algn="l">
              <a:lnSpc>
                <a:spcPct val="100000"/>
              </a:lnSpc>
              <a:spcBef>
                <a:spcPts val="0"/>
              </a:spcBef>
              <a:spcAft>
                <a:spcPts val="0"/>
              </a:spcAft>
              <a:buClr>
                <a:schemeClr val="lt1"/>
              </a:buClr>
              <a:buSzPts val="2400"/>
              <a:buNone/>
              <a:defRPr sz="2400">
                <a:solidFill>
                  <a:schemeClr val="lt1"/>
                </a:solidFill>
              </a:defRPr>
            </a:lvl3pPr>
            <a:lvl4pPr lvl="3" algn="l">
              <a:lnSpc>
                <a:spcPct val="100000"/>
              </a:lnSpc>
              <a:spcBef>
                <a:spcPts val="0"/>
              </a:spcBef>
              <a:spcAft>
                <a:spcPts val="0"/>
              </a:spcAft>
              <a:buClr>
                <a:schemeClr val="lt1"/>
              </a:buClr>
              <a:buSzPts val="2400"/>
              <a:buNone/>
              <a:defRPr sz="2400">
                <a:solidFill>
                  <a:schemeClr val="lt1"/>
                </a:solidFill>
              </a:defRPr>
            </a:lvl4pPr>
            <a:lvl5pPr lvl="4" algn="l">
              <a:lnSpc>
                <a:spcPct val="100000"/>
              </a:lnSpc>
              <a:spcBef>
                <a:spcPts val="0"/>
              </a:spcBef>
              <a:spcAft>
                <a:spcPts val="0"/>
              </a:spcAft>
              <a:buClr>
                <a:schemeClr val="lt1"/>
              </a:buClr>
              <a:buSzPts val="2400"/>
              <a:buNone/>
              <a:defRPr sz="2400">
                <a:solidFill>
                  <a:schemeClr val="lt1"/>
                </a:solidFill>
              </a:defRPr>
            </a:lvl5pPr>
            <a:lvl6pPr lvl="5" algn="l">
              <a:lnSpc>
                <a:spcPct val="100000"/>
              </a:lnSpc>
              <a:spcBef>
                <a:spcPts val="0"/>
              </a:spcBef>
              <a:spcAft>
                <a:spcPts val="0"/>
              </a:spcAft>
              <a:buClr>
                <a:schemeClr val="lt1"/>
              </a:buClr>
              <a:buSzPts val="2400"/>
              <a:buNone/>
              <a:defRPr sz="2400">
                <a:solidFill>
                  <a:schemeClr val="lt1"/>
                </a:solidFill>
              </a:defRPr>
            </a:lvl6pPr>
            <a:lvl7pPr lvl="6" algn="l">
              <a:lnSpc>
                <a:spcPct val="100000"/>
              </a:lnSpc>
              <a:spcBef>
                <a:spcPts val="0"/>
              </a:spcBef>
              <a:spcAft>
                <a:spcPts val="0"/>
              </a:spcAft>
              <a:buClr>
                <a:schemeClr val="lt1"/>
              </a:buClr>
              <a:buSzPts val="2400"/>
              <a:buNone/>
              <a:defRPr sz="2400">
                <a:solidFill>
                  <a:schemeClr val="lt1"/>
                </a:solidFill>
              </a:defRPr>
            </a:lvl7pPr>
            <a:lvl8pPr lvl="7" algn="l">
              <a:lnSpc>
                <a:spcPct val="100000"/>
              </a:lnSpc>
              <a:spcBef>
                <a:spcPts val="0"/>
              </a:spcBef>
              <a:spcAft>
                <a:spcPts val="0"/>
              </a:spcAft>
              <a:buClr>
                <a:schemeClr val="lt1"/>
              </a:buClr>
              <a:buSzPts val="2400"/>
              <a:buNone/>
              <a:defRPr sz="2400">
                <a:solidFill>
                  <a:schemeClr val="lt1"/>
                </a:solidFill>
              </a:defRPr>
            </a:lvl8pPr>
            <a:lvl9pPr lvl="8" algn="l">
              <a:lnSpc>
                <a:spcPct val="100000"/>
              </a:lnSpc>
              <a:spcBef>
                <a:spcPts val="0"/>
              </a:spcBef>
              <a:spcAft>
                <a:spcPts val="0"/>
              </a:spcAft>
              <a:buClr>
                <a:schemeClr val="lt1"/>
              </a:buClr>
              <a:buSzPts val="2400"/>
              <a:buNone/>
              <a:defRPr sz="2400">
                <a:solidFill>
                  <a:schemeClr val="lt1"/>
                </a:solidFill>
              </a:defRPr>
            </a:lvl9pPr>
          </a:lstStyle>
          <a:p/>
        </p:txBody>
      </p:sp>
      <p:sp>
        <p:nvSpPr>
          <p:cNvPr id="306" name="Google Shape;306;p41"/>
          <p:cNvSpPr txBox="1"/>
          <p:nvPr>
            <p:ph idx="1" type="body"/>
          </p:nvPr>
        </p:nvSpPr>
        <p:spPr>
          <a:xfrm>
            <a:off x="705225" y="1517250"/>
            <a:ext cx="2808000" cy="1247400"/>
          </a:xfrm>
          <a:prstGeom prst="rect">
            <a:avLst/>
          </a:prstGeom>
          <a:noFill/>
          <a:ln>
            <a:noFill/>
          </a:ln>
        </p:spPr>
        <p:txBody>
          <a:bodyPr anchorCtr="0" anchor="t" bIns="91425" lIns="91425" spcFirstLastPara="1" rIns="91425" wrap="square" tIns="91425">
            <a:noAutofit/>
          </a:bodyPr>
          <a:lstStyle>
            <a:lvl1pPr indent="-304800" lvl="0" marL="457200" algn="l">
              <a:lnSpc>
                <a:spcPct val="100000"/>
              </a:lnSpc>
              <a:spcBef>
                <a:spcPts val="0"/>
              </a:spcBef>
              <a:spcAft>
                <a:spcPts val="0"/>
              </a:spcAft>
              <a:buClr>
                <a:schemeClr val="lt1"/>
              </a:buClr>
              <a:buSzPts val="1200"/>
              <a:buChar char="●"/>
              <a:defRPr sz="1200">
                <a:solidFill>
                  <a:schemeClr val="lt1"/>
                </a:solidFill>
              </a:defRPr>
            </a:lvl1pPr>
            <a:lvl2pPr indent="-304800" lvl="1" marL="914400" algn="l">
              <a:lnSpc>
                <a:spcPct val="100000"/>
              </a:lnSpc>
              <a:spcBef>
                <a:spcPts val="1600"/>
              </a:spcBef>
              <a:spcAft>
                <a:spcPts val="0"/>
              </a:spcAft>
              <a:buClr>
                <a:schemeClr val="lt1"/>
              </a:buClr>
              <a:buSzPts val="1200"/>
              <a:buChar char="○"/>
              <a:defRPr sz="1200">
                <a:solidFill>
                  <a:schemeClr val="lt1"/>
                </a:solidFill>
              </a:defRPr>
            </a:lvl2pPr>
            <a:lvl3pPr indent="-304800" lvl="2" marL="1371600" algn="l">
              <a:lnSpc>
                <a:spcPct val="100000"/>
              </a:lnSpc>
              <a:spcBef>
                <a:spcPts val="1600"/>
              </a:spcBef>
              <a:spcAft>
                <a:spcPts val="0"/>
              </a:spcAft>
              <a:buClr>
                <a:schemeClr val="lt1"/>
              </a:buClr>
              <a:buSzPts val="1200"/>
              <a:buChar char="■"/>
              <a:defRPr sz="1200">
                <a:solidFill>
                  <a:schemeClr val="lt1"/>
                </a:solidFill>
              </a:defRPr>
            </a:lvl3pPr>
            <a:lvl4pPr indent="-304800" lvl="3" marL="1828800" algn="l">
              <a:lnSpc>
                <a:spcPct val="100000"/>
              </a:lnSpc>
              <a:spcBef>
                <a:spcPts val="1600"/>
              </a:spcBef>
              <a:spcAft>
                <a:spcPts val="0"/>
              </a:spcAft>
              <a:buClr>
                <a:schemeClr val="lt1"/>
              </a:buClr>
              <a:buSzPts val="1200"/>
              <a:buChar char="●"/>
              <a:defRPr sz="1200">
                <a:solidFill>
                  <a:schemeClr val="lt1"/>
                </a:solidFill>
              </a:defRPr>
            </a:lvl4pPr>
            <a:lvl5pPr indent="-304800" lvl="4" marL="2286000" algn="l">
              <a:lnSpc>
                <a:spcPct val="100000"/>
              </a:lnSpc>
              <a:spcBef>
                <a:spcPts val="1600"/>
              </a:spcBef>
              <a:spcAft>
                <a:spcPts val="0"/>
              </a:spcAft>
              <a:buClr>
                <a:schemeClr val="lt1"/>
              </a:buClr>
              <a:buSzPts val="1200"/>
              <a:buChar char="○"/>
              <a:defRPr sz="1200">
                <a:solidFill>
                  <a:schemeClr val="lt1"/>
                </a:solidFill>
              </a:defRPr>
            </a:lvl5pPr>
            <a:lvl6pPr indent="-304800" lvl="5" marL="2743200" algn="l">
              <a:lnSpc>
                <a:spcPct val="100000"/>
              </a:lnSpc>
              <a:spcBef>
                <a:spcPts val="1600"/>
              </a:spcBef>
              <a:spcAft>
                <a:spcPts val="0"/>
              </a:spcAft>
              <a:buClr>
                <a:schemeClr val="lt1"/>
              </a:buClr>
              <a:buSzPts val="1200"/>
              <a:buChar char="■"/>
              <a:defRPr sz="1200">
                <a:solidFill>
                  <a:schemeClr val="lt1"/>
                </a:solidFill>
              </a:defRPr>
            </a:lvl6pPr>
            <a:lvl7pPr indent="-304800" lvl="6" marL="3200400" algn="l">
              <a:lnSpc>
                <a:spcPct val="100000"/>
              </a:lnSpc>
              <a:spcBef>
                <a:spcPts val="1600"/>
              </a:spcBef>
              <a:spcAft>
                <a:spcPts val="0"/>
              </a:spcAft>
              <a:buClr>
                <a:schemeClr val="lt1"/>
              </a:buClr>
              <a:buSzPts val="1200"/>
              <a:buChar char="●"/>
              <a:defRPr sz="1200">
                <a:solidFill>
                  <a:schemeClr val="lt1"/>
                </a:solidFill>
              </a:defRPr>
            </a:lvl7pPr>
            <a:lvl8pPr indent="-304800" lvl="7" marL="3657600" algn="l">
              <a:lnSpc>
                <a:spcPct val="100000"/>
              </a:lnSpc>
              <a:spcBef>
                <a:spcPts val="1600"/>
              </a:spcBef>
              <a:spcAft>
                <a:spcPts val="0"/>
              </a:spcAft>
              <a:buClr>
                <a:schemeClr val="lt1"/>
              </a:buClr>
              <a:buSzPts val="1200"/>
              <a:buChar char="○"/>
              <a:defRPr sz="1200">
                <a:solidFill>
                  <a:schemeClr val="lt1"/>
                </a:solidFill>
              </a:defRPr>
            </a:lvl8pPr>
            <a:lvl9pPr indent="-304800" lvl="8" marL="4114800" algn="l">
              <a:lnSpc>
                <a:spcPct val="100000"/>
              </a:lnSpc>
              <a:spcBef>
                <a:spcPts val="1600"/>
              </a:spcBef>
              <a:spcAft>
                <a:spcPts val="1600"/>
              </a:spcAft>
              <a:buClr>
                <a:schemeClr val="lt1"/>
              </a:buClr>
              <a:buSzPts val="1200"/>
              <a:buChar char="■"/>
              <a:defRPr sz="1200">
                <a:solidFill>
                  <a:schemeClr val="lt1"/>
                </a:solidFill>
              </a:defRPr>
            </a:lvl9pPr>
          </a:lstStyle>
          <a:p/>
        </p:txBody>
      </p:sp>
      <p:sp>
        <p:nvSpPr>
          <p:cNvPr id="307" name="Google Shape;307;p41"/>
          <p:cNvSpPr txBox="1"/>
          <p:nvPr/>
        </p:nvSpPr>
        <p:spPr>
          <a:xfrm>
            <a:off x="705225" y="2839250"/>
            <a:ext cx="2574900" cy="828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300"/>
              </a:spcBef>
              <a:spcAft>
                <a:spcPts val="0"/>
              </a:spcAft>
              <a:buClr>
                <a:srgbClr val="000000"/>
              </a:buClr>
              <a:buSzPts val="1000"/>
              <a:buFont typeface="Arial"/>
              <a:buNone/>
            </a:pPr>
            <a:r>
              <a:rPr b="0" i="0" lang="en-US" sz="1000" u="none" cap="none" strike="noStrike">
                <a:solidFill>
                  <a:schemeClr val="lt1"/>
                </a:solidFill>
                <a:latin typeface="Montserrat"/>
                <a:ea typeface="Montserrat"/>
                <a:cs typeface="Montserrat"/>
                <a:sym typeface="Montserrat"/>
              </a:rPr>
              <a:t>CREDITS: This presentation template was created by </a:t>
            </a:r>
            <a:r>
              <a:rPr b="0" i="0" lang="en-US" sz="1000" u="none" cap="none" strike="noStrike">
                <a:solidFill>
                  <a:schemeClr val="hlink"/>
                </a:solidFill>
                <a:uFill>
                  <a:noFill/>
                </a:uFill>
                <a:latin typeface="Montserrat"/>
                <a:ea typeface="Montserrat"/>
                <a:cs typeface="Montserrat"/>
                <a:sym typeface="Montserrat"/>
                <a:hlinkClick r:id="rId2"/>
              </a:rPr>
              <a:t>Slidesgo</a:t>
            </a:r>
            <a:r>
              <a:rPr b="0" i="0" lang="en-US" sz="1000" u="none" cap="none" strike="noStrike">
                <a:solidFill>
                  <a:schemeClr val="lt1"/>
                </a:solidFill>
                <a:latin typeface="Montserrat"/>
                <a:ea typeface="Montserrat"/>
                <a:cs typeface="Montserrat"/>
                <a:sym typeface="Montserrat"/>
              </a:rPr>
              <a:t>, including icons by </a:t>
            </a:r>
            <a:r>
              <a:rPr b="0" i="0" lang="en-US" sz="1000" u="none" cap="none" strike="noStrike">
                <a:solidFill>
                  <a:schemeClr val="hlink"/>
                </a:solidFill>
                <a:uFill>
                  <a:noFill/>
                </a:uFill>
                <a:latin typeface="Montserrat"/>
                <a:ea typeface="Montserrat"/>
                <a:cs typeface="Montserrat"/>
                <a:sym typeface="Montserrat"/>
                <a:hlinkClick r:id="rId3"/>
              </a:rPr>
              <a:t>Flaticon</a:t>
            </a:r>
            <a:r>
              <a:rPr b="0" i="0" lang="en-US" sz="1000" u="none" cap="none" strike="noStrike">
                <a:solidFill>
                  <a:schemeClr val="lt1"/>
                </a:solidFill>
                <a:latin typeface="Montserrat"/>
                <a:ea typeface="Montserrat"/>
                <a:cs typeface="Montserrat"/>
                <a:sym typeface="Montserrat"/>
              </a:rPr>
              <a:t>, and infographics &amp; images by </a:t>
            </a:r>
            <a:r>
              <a:rPr b="0" i="0" lang="en-US" sz="1000" u="none" cap="none" strike="noStrike">
                <a:solidFill>
                  <a:schemeClr val="hlink"/>
                </a:solidFill>
                <a:uFill>
                  <a:noFill/>
                </a:uFill>
                <a:latin typeface="Montserrat"/>
                <a:ea typeface="Montserrat"/>
                <a:cs typeface="Montserrat"/>
                <a:sym typeface="Montserrat"/>
                <a:hlinkClick r:id="rId4"/>
              </a:rPr>
              <a:t>Freepik</a:t>
            </a:r>
            <a:r>
              <a:rPr b="0" i="0" lang="en-US" sz="1000" u="none" cap="none" strike="noStrike">
                <a:solidFill>
                  <a:schemeClr val="lt1"/>
                </a:solidFill>
                <a:latin typeface="Montserrat"/>
                <a:ea typeface="Montserrat"/>
                <a:cs typeface="Montserrat"/>
                <a:sym typeface="Montserrat"/>
              </a:rPr>
              <a:t>. </a:t>
            </a:r>
            <a:endParaRPr b="0" i="0" sz="1000" u="none" cap="none" strike="noStrike">
              <a:solidFill>
                <a:schemeClr val="lt1"/>
              </a:solidFill>
              <a:latin typeface="Montserrat"/>
              <a:ea typeface="Montserrat"/>
              <a:cs typeface="Montserrat"/>
              <a:sym typeface="Montserrat"/>
            </a:endParaRPr>
          </a:p>
          <a:p>
            <a:pPr indent="0" lvl="0" marL="0" marR="0" rtl="0" algn="l">
              <a:lnSpc>
                <a:spcPct val="115000"/>
              </a:lnSpc>
              <a:spcBef>
                <a:spcPts val="300"/>
              </a:spcBef>
              <a:spcAft>
                <a:spcPts val="0"/>
              </a:spcAft>
              <a:buClr>
                <a:srgbClr val="000000"/>
              </a:buClr>
              <a:buSzPts val="1000"/>
              <a:buFont typeface="Arial"/>
              <a:buNone/>
            </a:pPr>
            <a:r>
              <a:t/>
            </a:r>
            <a:endParaRPr b="0" i="0" sz="1000" u="none" cap="none" strike="noStrike">
              <a:solidFill>
                <a:schemeClr val="l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38" name="Shape 38"/>
        <p:cNvGrpSpPr/>
        <p:nvPr/>
      </p:nvGrpSpPr>
      <p:grpSpPr>
        <a:xfrm>
          <a:off x="0" y="0"/>
          <a:ext cx="0" cy="0"/>
          <a:chOff x="0" y="0"/>
          <a:chExt cx="0" cy="0"/>
        </a:xfrm>
      </p:grpSpPr>
      <p:grpSp>
        <p:nvGrpSpPr>
          <p:cNvPr id="39" name="Google Shape;39;p5"/>
          <p:cNvGrpSpPr/>
          <p:nvPr/>
        </p:nvGrpSpPr>
        <p:grpSpPr>
          <a:xfrm>
            <a:off x="0" y="0"/>
            <a:ext cx="9144000" cy="5143475"/>
            <a:chOff x="0" y="0"/>
            <a:chExt cx="9144000" cy="5143475"/>
          </a:xfrm>
        </p:grpSpPr>
        <p:grpSp>
          <p:nvGrpSpPr>
            <p:cNvPr id="40" name="Google Shape;40;p5"/>
            <p:cNvGrpSpPr/>
            <p:nvPr/>
          </p:nvGrpSpPr>
          <p:grpSpPr>
            <a:xfrm>
              <a:off x="0" y="0"/>
              <a:ext cx="9144000" cy="5143475"/>
              <a:chOff x="0" y="0"/>
              <a:chExt cx="9144000" cy="5143475"/>
            </a:xfrm>
          </p:grpSpPr>
          <p:sp>
            <p:nvSpPr>
              <p:cNvPr id="41" name="Google Shape;41;p5"/>
              <p:cNvSpPr/>
              <p:nvPr/>
            </p:nvSpPr>
            <p:spPr>
              <a:xfrm>
                <a:off x="0" y="4748000"/>
                <a:ext cx="9144000" cy="3954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5"/>
              <p:cNvSpPr/>
              <p:nvPr/>
            </p:nvSpPr>
            <p:spPr>
              <a:xfrm>
                <a:off x="0" y="0"/>
                <a:ext cx="9144000" cy="3954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5"/>
              <p:cNvSpPr/>
              <p:nvPr/>
            </p:nvSpPr>
            <p:spPr>
              <a:xfrm rot="5400000">
                <a:off x="-2215050" y="2533025"/>
                <a:ext cx="4825500" cy="3954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5"/>
              <p:cNvSpPr/>
              <p:nvPr/>
            </p:nvSpPr>
            <p:spPr>
              <a:xfrm rot="5400000">
                <a:off x="6533550" y="2533025"/>
                <a:ext cx="4825500" cy="3954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5" name="Google Shape;45;p5"/>
            <p:cNvSpPr/>
            <p:nvPr/>
          </p:nvSpPr>
          <p:spPr>
            <a:xfrm>
              <a:off x="1490850" y="3577150"/>
              <a:ext cx="6162300" cy="12840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6" name="Google Shape;46;p5"/>
          <p:cNvSpPr txBox="1"/>
          <p:nvPr>
            <p:ph type="title"/>
          </p:nvPr>
        </p:nvSpPr>
        <p:spPr>
          <a:xfrm>
            <a:off x="1651650" y="3722750"/>
            <a:ext cx="5840700" cy="1081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800"/>
              <a:buNone/>
              <a:defRPr b="1" sz="2800">
                <a:solidFill>
                  <a:schemeClr val="dk1"/>
                </a:solidFill>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Bullet Points 1">
  <p:cSld name="Title + Bullet Points 1">
    <p:spTree>
      <p:nvGrpSpPr>
        <p:cNvPr id="308" name="Shape 308"/>
        <p:cNvGrpSpPr/>
        <p:nvPr/>
      </p:nvGrpSpPr>
      <p:grpSpPr>
        <a:xfrm>
          <a:off x="0" y="0"/>
          <a:ext cx="0" cy="0"/>
          <a:chOff x="0" y="0"/>
          <a:chExt cx="0" cy="0"/>
        </a:xfrm>
      </p:grpSpPr>
      <p:sp>
        <p:nvSpPr>
          <p:cNvPr id="309" name="Google Shape;309;p42"/>
          <p:cNvSpPr/>
          <p:nvPr/>
        </p:nvSpPr>
        <p:spPr>
          <a:xfrm>
            <a:off x="2207650" y="1307425"/>
            <a:ext cx="6936600" cy="38568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10" name="Google Shape;310;p42"/>
          <p:cNvSpPr txBox="1"/>
          <p:nvPr>
            <p:ph idx="1" type="body"/>
          </p:nvPr>
        </p:nvSpPr>
        <p:spPr>
          <a:xfrm>
            <a:off x="2577375" y="1699975"/>
            <a:ext cx="4366800" cy="3071700"/>
          </a:xfrm>
          <a:prstGeom prst="rect">
            <a:avLst/>
          </a:prstGeom>
          <a:noFill/>
          <a:ln>
            <a:noFill/>
          </a:ln>
        </p:spPr>
        <p:txBody>
          <a:bodyPr anchorCtr="0" anchor="t" bIns="91425" lIns="91425" spcFirstLastPara="1" rIns="91425" wrap="square" tIns="91425">
            <a:noAutofit/>
          </a:bodyPr>
          <a:lstStyle>
            <a:lvl1pPr indent="-311150" lvl="0" marL="457200" algn="l">
              <a:lnSpc>
                <a:spcPct val="100000"/>
              </a:lnSpc>
              <a:spcBef>
                <a:spcPts val="0"/>
              </a:spcBef>
              <a:spcAft>
                <a:spcPts val="0"/>
              </a:spcAft>
              <a:buClr>
                <a:schemeClr val="lt1"/>
              </a:buClr>
              <a:buSzPts val="1300"/>
              <a:buChar char="●"/>
              <a:defRPr sz="1300">
                <a:solidFill>
                  <a:schemeClr val="lt1"/>
                </a:solidFill>
              </a:defRPr>
            </a:lvl1pPr>
            <a:lvl2pPr indent="-311150" lvl="1" marL="914400" algn="l">
              <a:lnSpc>
                <a:spcPct val="100000"/>
              </a:lnSpc>
              <a:spcBef>
                <a:spcPts val="1600"/>
              </a:spcBef>
              <a:spcAft>
                <a:spcPts val="0"/>
              </a:spcAft>
              <a:buClr>
                <a:schemeClr val="lt1"/>
              </a:buClr>
              <a:buSzPts val="1300"/>
              <a:buChar char="○"/>
              <a:defRPr sz="1300">
                <a:solidFill>
                  <a:schemeClr val="lt1"/>
                </a:solidFill>
              </a:defRPr>
            </a:lvl2pPr>
            <a:lvl3pPr indent="-311150" lvl="2" marL="1371600" algn="l">
              <a:lnSpc>
                <a:spcPct val="100000"/>
              </a:lnSpc>
              <a:spcBef>
                <a:spcPts val="1600"/>
              </a:spcBef>
              <a:spcAft>
                <a:spcPts val="0"/>
              </a:spcAft>
              <a:buClr>
                <a:schemeClr val="lt1"/>
              </a:buClr>
              <a:buSzPts val="1300"/>
              <a:buChar char="■"/>
              <a:defRPr sz="1300">
                <a:solidFill>
                  <a:schemeClr val="lt1"/>
                </a:solidFill>
              </a:defRPr>
            </a:lvl3pPr>
            <a:lvl4pPr indent="-311150" lvl="3" marL="1828800" algn="l">
              <a:lnSpc>
                <a:spcPct val="100000"/>
              </a:lnSpc>
              <a:spcBef>
                <a:spcPts val="1600"/>
              </a:spcBef>
              <a:spcAft>
                <a:spcPts val="0"/>
              </a:spcAft>
              <a:buClr>
                <a:schemeClr val="lt1"/>
              </a:buClr>
              <a:buSzPts val="1300"/>
              <a:buChar char="●"/>
              <a:defRPr sz="1300">
                <a:solidFill>
                  <a:schemeClr val="lt1"/>
                </a:solidFill>
              </a:defRPr>
            </a:lvl4pPr>
            <a:lvl5pPr indent="-311150" lvl="4" marL="2286000" algn="l">
              <a:lnSpc>
                <a:spcPct val="100000"/>
              </a:lnSpc>
              <a:spcBef>
                <a:spcPts val="1600"/>
              </a:spcBef>
              <a:spcAft>
                <a:spcPts val="0"/>
              </a:spcAft>
              <a:buClr>
                <a:schemeClr val="lt1"/>
              </a:buClr>
              <a:buSzPts val="1300"/>
              <a:buChar char="○"/>
              <a:defRPr sz="1300">
                <a:solidFill>
                  <a:schemeClr val="lt1"/>
                </a:solidFill>
              </a:defRPr>
            </a:lvl5pPr>
            <a:lvl6pPr indent="-311150" lvl="5" marL="2743200" algn="l">
              <a:lnSpc>
                <a:spcPct val="100000"/>
              </a:lnSpc>
              <a:spcBef>
                <a:spcPts val="1600"/>
              </a:spcBef>
              <a:spcAft>
                <a:spcPts val="0"/>
              </a:spcAft>
              <a:buClr>
                <a:schemeClr val="lt1"/>
              </a:buClr>
              <a:buSzPts val="1300"/>
              <a:buChar char="■"/>
              <a:defRPr sz="1300">
                <a:solidFill>
                  <a:schemeClr val="lt1"/>
                </a:solidFill>
              </a:defRPr>
            </a:lvl6pPr>
            <a:lvl7pPr indent="-311150" lvl="6" marL="3200400" algn="l">
              <a:lnSpc>
                <a:spcPct val="100000"/>
              </a:lnSpc>
              <a:spcBef>
                <a:spcPts val="1600"/>
              </a:spcBef>
              <a:spcAft>
                <a:spcPts val="0"/>
              </a:spcAft>
              <a:buClr>
                <a:schemeClr val="lt1"/>
              </a:buClr>
              <a:buSzPts val="1300"/>
              <a:buChar char="●"/>
              <a:defRPr sz="1300">
                <a:solidFill>
                  <a:schemeClr val="lt1"/>
                </a:solidFill>
              </a:defRPr>
            </a:lvl7pPr>
            <a:lvl8pPr indent="-311150" lvl="7" marL="3657600" algn="l">
              <a:lnSpc>
                <a:spcPct val="100000"/>
              </a:lnSpc>
              <a:spcBef>
                <a:spcPts val="1600"/>
              </a:spcBef>
              <a:spcAft>
                <a:spcPts val="0"/>
              </a:spcAft>
              <a:buClr>
                <a:schemeClr val="lt1"/>
              </a:buClr>
              <a:buSzPts val="1300"/>
              <a:buChar char="○"/>
              <a:defRPr sz="1300">
                <a:solidFill>
                  <a:schemeClr val="lt1"/>
                </a:solidFill>
              </a:defRPr>
            </a:lvl8pPr>
            <a:lvl9pPr indent="-311150" lvl="8" marL="4114800" algn="l">
              <a:lnSpc>
                <a:spcPct val="100000"/>
              </a:lnSpc>
              <a:spcBef>
                <a:spcPts val="1600"/>
              </a:spcBef>
              <a:spcAft>
                <a:spcPts val="1600"/>
              </a:spcAft>
              <a:buClr>
                <a:schemeClr val="lt1"/>
              </a:buClr>
              <a:buSzPts val="1300"/>
              <a:buChar char="■"/>
              <a:defRPr sz="1300">
                <a:solidFill>
                  <a:schemeClr val="lt1"/>
                </a:solidFill>
              </a:defRPr>
            </a:lvl9pPr>
          </a:lstStyle>
          <a:p/>
        </p:txBody>
      </p:sp>
      <p:sp>
        <p:nvSpPr>
          <p:cNvPr id="311" name="Google Shape;311;p42"/>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7" name="Shape 47"/>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7"/>
          <p:cNvSpPr txBox="1"/>
          <p:nvPr>
            <p:ph idx="1" type="subTitle"/>
          </p:nvPr>
        </p:nvSpPr>
        <p:spPr>
          <a:xfrm>
            <a:off x="705221" y="1651959"/>
            <a:ext cx="4348041" cy="3085049"/>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50" name="Google Shape;50;p7"/>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1" name="Google Shape;51;p7"/>
          <p:cNvSpPr/>
          <p:nvPr/>
        </p:nvSpPr>
        <p:spPr>
          <a:xfrm>
            <a:off x="5190810" y="635100"/>
            <a:ext cx="3957914" cy="45084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52" name="Google Shape;52;p7"/>
          <p:cNvCxnSpPr/>
          <p:nvPr/>
        </p:nvCxnSpPr>
        <p:spPr>
          <a:xfrm rot="10800000">
            <a:off x="781100" y="4940300"/>
            <a:ext cx="8358300" cy="0"/>
          </a:xfrm>
          <a:prstGeom prst="straightConnector1">
            <a:avLst/>
          </a:prstGeom>
          <a:noFill/>
          <a:ln cap="flat" cmpd="sng" w="19050">
            <a:solidFill>
              <a:schemeClr val="accent1"/>
            </a:solidFill>
            <a:prstDash val="solid"/>
            <a:round/>
            <a:headEnd len="sm" w="sm" type="none"/>
            <a:tailEnd len="sm" w="sm" type="none"/>
          </a:ln>
        </p:spPr>
      </p:cxnSp>
      <p:cxnSp>
        <p:nvCxnSpPr>
          <p:cNvPr id="53" name="Google Shape;53;p7"/>
          <p:cNvCxnSpPr/>
          <p:nvPr/>
        </p:nvCxnSpPr>
        <p:spPr>
          <a:xfrm rot="10800000">
            <a:off x="5190810" y="4940300"/>
            <a:ext cx="3401415" cy="0"/>
          </a:xfrm>
          <a:prstGeom prst="straightConnector1">
            <a:avLst/>
          </a:prstGeom>
          <a:noFill/>
          <a:ln cap="flat" cmpd="sng" w="19050">
            <a:solidFill>
              <a:schemeClr val="lt1"/>
            </a:solidFill>
            <a:prstDash val="solid"/>
            <a:round/>
            <a:headEnd len="sm" w="sm" type="none"/>
            <a:tailEnd len="sm" w="sm" type="none"/>
          </a:ln>
        </p:spPr>
      </p:cxnSp>
      <p:sp>
        <p:nvSpPr>
          <p:cNvPr id="54" name="Google Shape;54;p7"/>
          <p:cNvSpPr txBox="1"/>
          <p:nvPr>
            <p:ph idx="2" type="body"/>
          </p:nvPr>
        </p:nvSpPr>
        <p:spPr>
          <a:xfrm>
            <a:off x="704849" y="1103900"/>
            <a:ext cx="4348041" cy="452438"/>
          </a:xfrm>
          <a:prstGeom prst="rect">
            <a:avLst/>
          </a:prstGeom>
          <a:noFill/>
          <a:ln>
            <a:noFill/>
          </a:ln>
        </p:spPr>
        <p:txBody>
          <a:bodyPr anchorCtr="0" anchor="t" bIns="91425" lIns="91425" spcFirstLastPara="1" rIns="91425" wrap="square" tIns="91425">
            <a:noAutofit/>
          </a:bodyPr>
          <a:lstStyle>
            <a:lvl1pPr indent="-228600" lvl="0" marL="457200" algn="l">
              <a:lnSpc>
                <a:spcPct val="100000"/>
              </a:lnSpc>
              <a:spcBef>
                <a:spcPts val="0"/>
              </a:spcBef>
              <a:spcAft>
                <a:spcPts val="0"/>
              </a:spcAft>
              <a:buSzPts val="1800"/>
              <a:buNone/>
              <a:defRPr/>
            </a:lvl1pPr>
            <a:lvl2pPr indent="-317500" lvl="1" marL="914400" algn="l">
              <a:lnSpc>
                <a:spcPct val="100000"/>
              </a:lnSpc>
              <a:spcBef>
                <a:spcPts val="1600"/>
              </a:spcBef>
              <a:spcAft>
                <a:spcPts val="0"/>
              </a:spcAft>
              <a:buSzPts val="1400"/>
              <a:buChar char="○"/>
              <a:defRPr/>
            </a:lvl2pPr>
            <a:lvl3pPr indent="-317500" lvl="2" marL="1371600" algn="l">
              <a:lnSpc>
                <a:spcPct val="100000"/>
              </a:lnSpc>
              <a:spcBef>
                <a:spcPts val="1600"/>
              </a:spcBef>
              <a:spcAft>
                <a:spcPts val="0"/>
              </a:spcAft>
              <a:buSzPts val="1400"/>
              <a:buChar char="■"/>
              <a:defRPr/>
            </a:lvl3pPr>
            <a:lvl4pPr indent="-317500" lvl="3" marL="1828800" algn="l">
              <a:lnSpc>
                <a:spcPct val="100000"/>
              </a:lnSpc>
              <a:spcBef>
                <a:spcPts val="1600"/>
              </a:spcBef>
              <a:spcAft>
                <a:spcPts val="0"/>
              </a:spcAft>
              <a:buSzPts val="1400"/>
              <a:buChar char="●"/>
              <a:defRPr/>
            </a:lvl4pPr>
            <a:lvl5pPr indent="-317500" lvl="4" marL="2286000" algn="l">
              <a:lnSpc>
                <a:spcPct val="100000"/>
              </a:lnSpc>
              <a:spcBef>
                <a:spcPts val="1600"/>
              </a:spcBef>
              <a:spcAft>
                <a:spcPts val="0"/>
              </a:spcAft>
              <a:buSzPts val="1400"/>
              <a:buChar char="○"/>
              <a:defRPr/>
            </a:lvl5pPr>
            <a:lvl6pPr indent="-317500" lvl="5" marL="2743200" algn="l">
              <a:lnSpc>
                <a:spcPct val="100000"/>
              </a:lnSpc>
              <a:spcBef>
                <a:spcPts val="1600"/>
              </a:spcBef>
              <a:spcAft>
                <a:spcPts val="0"/>
              </a:spcAft>
              <a:buSzPts val="1400"/>
              <a:buChar char="■"/>
              <a:defRPr/>
            </a:lvl6pPr>
            <a:lvl7pPr indent="-317500" lvl="6" marL="3200400" algn="l">
              <a:lnSpc>
                <a:spcPct val="100000"/>
              </a:lnSpc>
              <a:spcBef>
                <a:spcPts val="1600"/>
              </a:spcBef>
              <a:spcAft>
                <a:spcPts val="0"/>
              </a:spcAft>
              <a:buSzPts val="1400"/>
              <a:buChar char="●"/>
              <a:defRPr/>
            </a:lvl7pPr>
            <a:lvl8pPr indent="-317500" lvl="7" marL="3657600" algn="l">
              <a:lnSpc>
                <a:spcPct val="100000"/>
              </a:lnSpc>
              <a:spcBef>
                <a:spcPts val="1600"/>
              </a:spcBef>
              <a:spcAft>
                <a:spcPts val="0"/>
              </a:spcAft>
              <a:buSzPts val="1400"/>
              <a:buChar char="○"/>
              <a:defRPr/>
            </a:lvl8pPr>
            <a:lvl9pPr indent="-317500" lvl="8" marL="4114800" algn="l">
              <a:lnSpc>
                <a:spcPct val="100000"/>
              </a:lnSpc>
              <a:spcBef>
                <a:spcPts val="1600"/>
              </a:spcBef>
              <a:spcAft>
                <a:spcPts val="1600"/>
              </a:spcAft>
              <a:buSzPts val="1400"/>
              <a:buChar char="■"/>
              <a:defRPr/>
            </a:lvl9pPr>
          </a:lstStyle>
          <a:p/>
        </p:txBody>
      </p:sp>
      <p:sp>
        <p:nvSpPr>
          <p:cNvPr id="55" name="Google Shape;55;p7"/>
          <p:cNvSpPr txBox="1"/>
          <p:nvPr>
            <p:ph idx="3" type="body"/>
          </p:nvPr>
        </p:nvSpPr>
        <p:spPr>
          <a:xfrm>
            <a:off x="5190810" y="3129400"/>
            <a:ext cx="3559500" cy="14145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Clr>
                <a:srgbClr val="FFFFFF"/>
              </a:buClr>
              <a:buSzPts val="1400"/>
              <a:buChar char="●"/>
              <a:defRPr sz="1400">
                <a:solidFill>
                  <a:srgbClr val="FFFFFF"/>
                </a:solidFill>
              </a:defRPr>
            </a:lvl1pPr>
            <a:lvl2pPr indent="-317500" lvl="1" marL="914400" algn="l">
              <a:lnSpc>
                <a:spcPct val="100000"/>
              </a:lnSpc>
              <a:spcBef>
                <a:spcPts val="1600"/>
              </a:spcBef>
              <a:spcAft>
                <a:spcPts val="0"/>
              </a:spcAft>
              <a:buClr>
                <a:srgbClr val="FFFFFF"/>
              </a:buClr>
              <a:buSzPts val="1400"/>
              <a:buChar char="○"/>
              <a:defRPr>
                <a:solidFill>
                  <a:srgbClr val="FFFFFF"/>
                </a:solidFill>
              </a:defRPr>
            </a:lvl2pPr>
            <a:lvl3pPr indent="-317500" lvl="2" marL="1371600" algn="l">
              <a:lnSpc>
                <a:spcPct val="100000"/>
              </a:lnSpc>
              <a:spcBef>
                <a:spcPts val="1600"/>
              </a:spcBef>
              <a:spcAft>
                <a:spcPts val="0"/>
              </a:spcAft>
              <a:buClr>
                <a:srgbClr val="FFFFFF"/>
              </a:buClr>
              <a:buSzPts val="1400"/>
              <a:buChar char="■"/>
              <a:defRPr>
                <a:solidFill>
                  <a:srgbClr val="FFFFFF"/>
                </a:solidFill>
              </a:defRPr>
            </a:lvl3pPr>
            <a:lvl4pPr indent="-317500" lvl="3" marL="1828800" algn="l">
              <a:lnSpc>
                <a:spcPct val="100000"/>
              </a:lnSpc>
              <a:spcBef>
                <a:spcPts val="1600"/>
              </a:spcBef>
              <a:spcAft>
                <a:spcPts val="0"/>
              </a:spcAft>
              <a:buClr>
                <a:srgbClr val="FFFFFF"/>
              </a:buClr>
              <a:buSzPts val="1400"/>
              <a:buChar char="●"/>
              <a:defRPr>
                <a:solidFill>
                  <a:srgbClr val="FFFFFF"/>
                </a:solidFill>
              </a:defRPr>
            </a:lvl4pPr>
            <a:lvl5pPr indent="-317500" lvl="4" marL="2286000" algn="l">
              <a:lnSpc>
                <a:spcPct val="100000"/>
              </a:lnSpc>
              <a:spcBef>
                <a:spcPts val="1600"/>
              </a:spcBef>
              <a:spcAft>
                <a:spcPts val="0"/>
              </a:spcAft>
              <a:buClr>
                <a:srgbClr val="FFFFFF"/>
              </a:buClr>
              <a:buSzPts val="1400"/>
              <a:buChar char="○"/>
              <a:defRPr>
                <a:solidFill>
                  <a:srgbClr val="FFFFFF"/>
                </a:solidFill>
              </a:defRPr>
            </a:lvl5pPr>
            <a:lvl6pPr indent="-317500" lvl="5" marL="2743200" algn="l">
              <a:lnSpc>
                <a:spcPct val="100000"/>
              </a:lnSpc>
              <a:spcBef>
                <a:spcPts val="1600"/>
              </a:spcBef>
              <a:spcAft>
                <a:spcPts val="0"/>
              </a:spcAft>
              <a:buClr>
                <a:srgbClr val="FFFFFF"/>
              </a:buClr>
              <a:buSzPts val="1400"/>
              <a:buChar char="■"/>
              <a:defRPr>
                <a:solidFill>
                  <a:srgbClr val="FFFFFF"/>
                </a:solidFill>
              </a:defRPr>
            </a:lvl6pPr>
            <a:lvl7pPr indent="-317500" lvl="6" marL="3200400" algn="l">
              <a:lnSpc>
                <a:spcPct val="100000"/>
              </a:lnSpc>
              <a:spcBef>
                <a:spcPts val="1600"/>
              </a:spcBef>
              <a:spcAft>
                <a:spcPts val="0"/>
              </a:spcAft>
              <a:buClr>
                <a:srgbClr val="FFFFFF"/>
              </a:buClr>
              <a:buSzPts val="1400"/>
              <a:buChar char="●"/>
              <a:defRPr>
                <a:solidFill>
                  <a:srgbClr val="FFFFFF"/>
                </a:solidFill>
              </a:defRPr>
            </a:lvl7pPr>
            <a:lvl8pPr indent="-317500" lvl="7" marL="3657600" algn="l">
              <a:lnSpc>
                <a:spcPct val="100000"/>
              </a:lnSpc>
              <a:spcBef>
                <a:spcPts val="1600"/>
              </a:spcBef>
              <a:spcAft>
                <a:spcPts val="0"/>
              </a:spcAft>
              <a:buClr>
                <a:srgbClr val="FFFFFF"/>
              </a:buClr>
              <a:buSzPts val="1400"/>
              <a:buChar char="○"/>
              <a:defRPr>
                <a:solidFill>
                  <a:srgbClr val="FFFFFF"/>
                </a:solidFill>
              </a:defRPr>
            </a:lvl8pPr>
            <a:lvl9pPr indent="-317500" lvl="8" marL="4114800" algn="l">
              <a:lnSpc>
                <a:spcPct val="100000"/>
              </a:lnSpc>
              <a:spcBef>
                <a:spcPts val="1600"/>
              </a:spcBef>
              <a:spcAft>
                <a:spcPts val="1600"/>
              </a:spcAft>
              <a:buClr>
                <a:srgbClr val="FFFFFF"/>
              </a:buClr>
              <a:buSzPts val="1400"/>
              <a:buChar char="■"/>
              <a:defRPr>
                <a:solidFill>
                  <a:srgbClr val="FFFFFF"/>
                </a:solidFill>
              </a:defRPr>
            </a:lvl9pPr>
          </a:lstStyle>
          <a:p/>
        </p:txBody>
      </p:sp>
      <p:sp>
        <p:nvSpPr>
          <p:cNvPr id="56" name="Google Shape;56;p7"/>
          <p:cNvSpPr txBox="1"/>
          <p:nvPr>
            <p:ph idx="4" type="body"/>
          </p:nvPr>
        </p:nvSpPr>
        <p:spPr>
          <a:xfrm>
            <a:off x="5191235" y="2526675"/>
            <a:ext cx="3559175" cy="603250"/>
          </a:xfrm>
          <a:prstGeom prst="rect">
            <a:avLst/>
          </a:prstGeom>
          <a:noFill/>
          <a:ln>
            <a:noFill/>
          </a:ln>
        </p:spPr>
        <p:txBody>
          <a:bodyPr anchorCtr="0" anchor="t" bIns="91425" lIns="91425" spcFirstLastPara="1" rIns="91425" wrap="square" tIns="91425">
            <a:noAutofit/>
          </a:bodyPr>
          <a:lstStyle>
            <a:lvl1pPr indent="-228600" lvl="0" marL="457200" algn="l">
              <a:lnSpc>
                <a:spcPct val="100000"/>
              </a:lnSpc>
              <a:spcBef>
                <a:spcPts val="0"/>
              </a:spcBef>
              <a:spcAft>
                <a:spcPts val="0"/>
              </a:spcAft>
              <a:buSzPts val="1800"/>
              <a:buNone/>
              <a:defRPr/>
            </a:lvl1pPr>
            <a:lvl2pPr indent="-317500" lvl="1" marL="914400" algn="l">
              <a:lnSpc>
                <a:spcPct val="100000"/>
              </a:lnSpc>
              <a:spcBef>
                <a:spcPts val="1600"/>
              </a:spcBef>
              <a:spcAft>
                <a:spcPts val="0"/>
              </a:spcAft>
              <a:buSzPts val="1400"/>
              <a:buChar char="○"/>
              <a:defRPr/>
            </a:lvl2pPr>
            <a:lvl3pPr indent="-317500" lvl="2" marL="1371600" algn="l">
              <a:lnSpc>
                <a:spcPct val="100000"/>
              </a:lnSpc>
              <a:spcBef>
                <a:spcPts val="1600"/>
              </a:spcBef>
              <a:spcAft>
                <a:spcPts val="0"/>
              </a:spcAft>
              <a:buSzPts val="1400"/>
              <a:buChar char="■"/>
              <a:defRPr/>
            </a:lvl3pPr>
            <a:lvl4pPr indent="-317500" lvl="3" marL="1828800" algn="l">
              <a:lnSpc>
                <a:spcPct val="100000"/>
              </a:lnSpc>
              <a:spcBef>
                <a:spcPts val="1600"/>
              </a:spcBef>
              <a:spcAft>
                <a:spcPts val="0"/>
              </a:spcAft>
              <a:buSzPts val="1400"/>
              <a:buChar char="●"/>
              <a:defRPr/>
            </a:lvl4pPr>
            <a:lvl5pPr indent="-317500" lvl="4" marL="2286000" algn="l">
              <a:lnSpc>
                <a:spcPct val="100000"/>
              </a:lnSpc>
              <a:spcBef>
                <a:spcPts val="1600"/>
              </a:spcBef>
              <a:spcAft>
                <a:spcPts val="0"/>
              </a:spcAft>
              <a:buSzPts val="1400"/>
              <a:buChar char="○"/>
              <a:defRPr/>
            </a:lvl5pPr>
            <a:lvl6pPr indent="-317500" lvl="5" marL="2743200" algn="l">
              <a:lnSpc>
                <a:spcPct val="100000"/>
              </a:lnSpc>
              <a:spcBef>
                <a:spcPts val="1600"/>
              </a:spcBef>
              <a:spcAft>
                <a:spcPts val="0"/>
              </a:spcAft>
              <a:buSzPts val="1400"/>
              <a:buChar char="■"/>
              <a:defRPr/>
            </a:lvl6pPr>
            <a:lvl7pPr indent="-317500" lvl="6" marL="3200400" algn="l">
              <a:lnSpc>
                <a:spcPct val="100000"/>
              </a:lnSpc>
              <a:spcBef>
                <a:spcPts val="1600"/>
              </a:spcBef>
              <a:spcAft>
                <a:spcPts val="0"/>
              </a:spcAft>
              <a:buSzPts val="1400"/>
              <a:buChar char="●"/>
              <a:defRPr/>
            </a:lvl7pPr>
            <a:lvl8pPr indent="-317500" lvl="7" marL="3657600" algn="l">
              <a:lnSpc>
                <a:spcPct val="100000"/>
              </a:lnSpc>
              <a:spcBef>
                <a:spcPts val="1600"/>
              </a:spcBef>
              <a:spcAft>
                <a:spcPts val="0"/>
              </a:spcAft>
              <a:buSzPts val="1400"/>
              <a:buChar char="○"/>
              <a:defRPr/>
            </a:lvl8pPr>
            <a:lvl9pPr indent="-317500" lvl="8" marL="4114800" algn="l">
              <a:lnSpc>
                <a:spcPct val="100000"/>
              </a:lnSpc>
              <a:spcBef>
                <a:spcPts val="1600"/>
              </a:spcBef>
              <a:spcAft>
                <a:spcPts val="1600"/>
              </a:spcAft>
              <a:buSzPts val="14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1_Section title and description">
    <p:spTree>
      <p:nvGrpSpPr>
        <p:cNvPr id="57" name="Shape 57"/>
        <p:cNvGrpSpPr/>
        <p:nvPr/>
      </p:nvGrpSpPr>
      <p:grpSpPr>
        <a:xfrm>
          <a:off x="0" y="0"/>
          <a:ext cx="0" cy="0"/>
          <a:chOff x="0" y="0"/>
          <a:chExt cx="0" cy="0"/>
        </a:xfrm>
      </p:grpSpPr>
      <p:sp>
        <p:nvSpPr>
          <p:cNvPr id="58" name="Google Shape;58;p8"/>
          <p:cNvSpPr txBox="1"/>
          <p:nvPr>
            <p:ph idx="1" type="subTitle"/>
          </p:nvPr>
        </p:nvSpPr>
        <p:spPr>
          <a:xfrm>
            <a:off x="705221" y="1651959"/>
            <a:ext cx="4348041" cy="3085049"/>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59" name="Google Shape;59;p8"/>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0" name="Google Shape;60;p8"/>
          <p:cNvSpPr/>
          <p:nvPr/>
        </p:nvSpPr>
        <p:spPr>
          <a:xfrm>
            <a:off x="7157070" y="635100"/>
            <a:ext cx="1991653" cy="45084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61" name="Google Shape;61;p8"/>
          <p:cNvCxnSpPr/>
          <p:nvPr/>
        </p:nvCxnSpPr>
        <p:spPr>
          <a:xfrm rot="10800000">
            <a:off x="781100" y="4940300"/>
            <a:ext cx="8358300" cy="0"/>
          </a:xfrm>
          <a:prstGeom prst="straightConnector1">
            <a:avLst/>
          </a:prstGeom>
          <a:noFill/>
          <a:ln cap="flat" cmpd="sng" w="19050">
            <a:solidFill>
              <a:schemeClr val="accent1"/>
            </a:solidFill>
            <a:prstDash val="solid"/>
            <a:round/>
            <a:headEnd len="sm" w="sm" type="none"/>
            <a:tailEnd len="sm" w="sm" type="none"/>
          </a:ln>
        </p:spPr>
      </p:cxnSp>
      <p:cxnSp>
        <p:nvCxnSpPr>
          <p:cNvPr id="62" name="Google Shape;62;p8"/>
          <p:cNvCxnSpPr/>
          <p:nvPr/>
        </p:nvCxnSpPr>
        <p:spPr>
          <a:xfrm rot="10800000">
            <a:off x="7157070" y="4940300"/>
            <a:ext cx="1435156" cy="0"/>
          </a:xfrm>
          <a:prstGeom prst="straightConnector1">
            <a:avLst/>
          </a:prstGeom>
          <a:noFill/>
          <a:ln cap="flat" cmpd="sng" w="19050">
            <a:solidFill>
              <a:schemeClr val="lt1"/>
            </a:solidFill>
            <a:prstDash val="solid"/>
            <a:round/>
            <a:headEnd len="sm" w="sm" type="none"/>
            <a:tailEnd len="sm" w="sm" type="none"/>
          </a:ln>
        </p:spPr>
      </p:cxnSp>
      <p:sp>
        <p:nvSpPr>
          <p:cNvPr id="63" name="Google Shape;63;p8"/>
          <p:cNvSpPr txBox="1"/>
          <p:nvPr>
            <p:ph idx="2" type="body"/>
          </p:nvPr>
        </p:nvSpPr>
        <p:spPr>
          <a:xfrm>
            <a:off x="704849" y="1103900"/>
            <a:ext cx="4348041" cy="452438"/>
          </a:xfrm>
          <a:prstGeom prst="rect">
            <a:avLst/>
          </a:prstGeom>
          <a:noFill/>
          <a:ln>
            <a:noFill/>
          </a:ln>
        </p:spPr>
        <p:txBody>
          <a:bodyPr anchorCtr="0" anchor="t" bIns="91425" lIns="91425" spcFirstLastPara="1" rIns="91425" wrap="square" tIns="91425">
            <a:noAutofit/>
          </a:bodyPr>
          <a:lstStyle>
            <a:lvl1pPr indent="-228600" lvl="0" marL="457200" algn="l">
              <a:lnSpc>
                <a:spcPct val="100000"/>
              </a:lnSpc>
              <a:spcBef>
                <a:spcPts val="0"/>
              </a:spcBef>
              <a:spcAft>
                <a:spcPts val="0"/>
              </a:spcAft>
              <a:buSzPts val="1800"/>
              <a:buNone/>
              <a:defRPr/>
            </a:lvl1pPr>
            <a:lvl2pPr indent="-317500" lvl="1" marL="914400" algn="l">
              <a:lnSpc>
                <a:spcPct val="100000"/>
              </a:lnSpc>
              <a:spcBef>
                <a:spcPts val="1600"/>
              </a:spcBef>
              <a:spcAft>
                <a:spcPts val="0"/>
              </a:spcAft>
              <a:buSzPts val="1400"/>
              <a:buChar char="○"/>
              <a:defRPr/>
            </a:lvl2pPr>
            <a:lvl3pPr indent="-317500" lvl="2" marL="1371600" algn="l">
              <a:lnSpc>
                <a:spcPct val="100000"/>
              </a:lnSpc>
              <a:spcBef>
                <a:spcPts val="1600"/>
              </a:spcBef>
              <a:spcAft>
                <a:spcPts val="0"/>
              </a:spcAft>
              <a:buSzPts val="1400"/>
              <a:buChar char="■"/>
              <a:defRPr/>
            </a:lvl3pPr>
            <a:lvl4pPr indent="-317500" lvl="3" marL="1828800" algn="l">
              <a:lnSpc>
                <a:spcPct val="100000"/>
              </a:lnSpc>
              <a:spcBef>
                <a:spcPts val="1600"/>
              </a:spcBef>
              <a:spcAft>
                <a:spcPts val="0"/>
              </a:spcAft>
              <a:buSzPts val="1400"/>
              <a:buChar char="●"/>
              <a:defRPr/>
            </a:lvl4pPr>
            <a:lvl5pPr indent="-317500" lvl="4" marL="2286000" algn="l">
              <a:lnSpc>
                <a:spcPct val="100000"/>
              </a:lnSpc>
              <a:spcBef>
                <a:spcPts val="1600"/>
              </a:spcBef>
              <a:spcAft>
                <a:spcPts val="0"/>
              </a:spcAft>
              <a:buSzPts val="1400"/>
              <a:buChar char="○"/>
              <a:defRPr/>
            </a:lvl5pPr>
            <a:lvl6pPr indent="-317500" lvl="5" marL="2743200" algn="l">
              <a:lnSpc>
                <a:spcPct val="100000"/>
              </a:lnSpc>
              <a:spcBef>
                <a:spcPts val="1600"/>
              </a:spcBef>
              <a:spcAft>
                <a:spcPts val="0"/>
              </a:spcAft>
              <a:buSzPts val="1400"/>
              <a:buChar char="■"/>
              <a:defRPr/>
            </a:lvl6pPr>
            <a:lvl7pPr indent="-317500" lvl="6" marL="3200400" algn="l">
              <a:lnSpc>
                <a:spcPct val="100000"/>
              </a:lnSpc>
              <a:spcBef>
                <a:spcPts val="1600"/>
              </a:spcBef>
              <a:spcAft>
                <a:spcPts val="0"/>
              </a:spcAft>
              <a:buSzPts val="1400"/>
              <a:buChar char="●"/>
              <a:defRPr/>
            </a:lvl7pPr>
            <a:lvl8pPr indent="-317500" lvl="7" marL="3657600" algn="l">
              <a:lnSpc>
                <a:spcPct val="100000"/>
              </a:lnSpc>
              <a:spcBef>
                <a:spcPts val="1600"/>
              </a:spcBef>
              <a:spcAft>
                <a:spcPts val="0"/>
              </a:spcAft>
              <a:buSzPts val="1400"/>
              <a:buChar char="○"/>
              <a:defRPr/>
            </a:lvl8pPr>
            <a:lvl9pPr indent="-317500" lvl="8" marL="4114800" algn="l">
              <a:lnSpc>
                <a:spcPct val="100000"/>
              </a:lnSpc>
              <a:spcBef>
                <a:spcPts val="1600"/>
              </a:spcBef>
              <a:spcAft>
                <a:spcPts val="1600"/>
              </a:spcAft>
              <a:buSzPts val="14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1_Section title and description 2">
    <p:spTree>
      <p:nvGrpSpPr>
        <p:cNvPr id="64" name="Shape 64"/>
        <p:cNvGrpSpPr/>
        <p:nvPr/>
      </p:nvGrpSpPr>
      <p:grpSpPr>
        <a:xfrm>
          <a:off x="0" y="0"/>
          <a:ext cx="0" cy="0"/>
          <a:chOff x="0" y="0"/>
          <a:chExt cx="0" cy="0"/>
        </a:xfrm>
      </p:grpSpPr>
      <p:sp>
        <p:nvSpPr>
          <p:cNvPr id="65" name="Google Shape;65;p9"/>
          <p:cNvSpPr txBox="1"/>
          <p:nvPr>
            <p:ph idx="1" type="subTitle"/>
          </p:nvPr>
        </p:nvSpPr>
        <p:spPr>
          <a:xfrm>
            <a:off x="705221" y="1651959"/>
            <a:ext cx="4348041" cy="3085049"/>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66" name="Google Shape;66;p9"/>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7" name="Google Shape;67;p9"/>
          <p:cNvSpPr/>
          <p:nvPr/>
        </p:nvSpPr>
        <p:spPr>
          <a:xfrm>
            <a:off x="1995055" y="1017724"/>
            <a:ext cx="7153668" cy="4125775"/>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68" name="Google Shape;68;p9"/>
          <p:cNvCxnSpPr/>
          <p:nvPr/>
        </p:nvCxnSpPr>
        <p:spPr>
          <a:xfrm rot="10800000">
            <a:off x="781100" y="4940300"/>
            <a:ext cx="8358300" cy="0"/>
          </a:xfrm>
          <a:prstGeom prst="straightConnector1">
            <a:avLst/>
          </a:prstGeom>
          <a:noFill/>
          <a:ln cap="flat" cmpd="sng" w="19050">
            <a:solidFill>
              <a:schemeClr val="accent1"/>
            </a:solidFill>
            <a:prstDash val="solid"/>
            <a:round/>
            <a:headEnd len="sm" w="sm" type="none"/>
            <a:tailEnd len="sm" w="sm" type="none"/>
          </a:ln>
        </p:spPr>
      </p:cxnSp>
      <p:cxnSp>
        <p:nvCxnSpPr>
          <p:cNvPr id="69" name="Google Shape;69;p9"/>
          <p:cNvCxnSpPr/>
          <p:nvPr/>
        </p:nvCxnSpPr>
        <p:spPr>
          <a:xfrm rot="10800000">
            <a:off x="1574418" y="4940300"/>
            <a:ext cx="7017808" cy="0"/>
          </a:xfrm>
          <a:prstGeom prst="straightConnector1">
            <a:avLst/>
          </a:prstGeom>
          <a:noFill/>
          <a:ln cap="flat" cmpd="sng" w="19050">
            <a:solidFill>
              <a:schemeClr val="lt1"/>
            </a:solidFill>
            <a:prstDash val="solid"/>
            <a:round/>
            <a:headEnd len="sm" w="sm" type="none"/>
            <a:tailEnd len="sm" w="sm" type="none"/>
          </a:ln>
        </p:spPr>
      </p:cxnSp>
      <p:sp>
        <p:nvSpPr>
          <p:cNvPr id="70" name="Google Shape;70;p9"/>
          <p:cNvSpPr txBox="1"/>
          <p:nvPr>
            <p:ph idx="2" type="body"/>
          </p:nvPr>
        </p:nvSpPr>
        <p:spPr>
          <a:xfrm>
            <a:off x="704849" y="1103900"/>
            <a:ext cx="4348041" cy="452438"/>
          </a:xfrm>
          <a:prstGeom prst="rect">
            <a:avLst/>
          </a:prstGeom>
          <a:noFill/>
          <a:ln>
            <a:noFill/>
          </a:ln>
        </p:spPr>
        <p:txBody>
          <a:bodyPr anchorCtr="0" anchor="t" bIns="91425" lIns="91425" spcFirstLastPara="1" rIns="91425" wrap="square" tIns="91425">
            <a:noAutofit/>
          </a:bodyPr>
          <a:lstStyle>
            <a:lvl1pPr indent="-228600" lvl="0" marL="457200" algn="l">
              <a:lnSpc>
                <a:spcPct val="100000"/>
              </a:lnSpc>
              <a:spcBef>
                <a:spcPts val="0"/>
              </a:spcBef>
              <a:spcAft>
                <a:spcPts val="0"/>
              </a:spcAft>
              <a:buSzPts val="1800"/>
              <a:buNone/>
              <a:defRPr/>
            </a:lvl1pPr>
            <a:lvl2pPr indent="-317500" lvl="1" marL="914400" algn="l">
              <a:lnSpc>
                <a:spcPct val="100000"/>
              </a:lnSpc>
              <a:spcBef>
                <a:spcPts val="1600"/>
              </a:spcBef>
              <a:spcAft>
                <a:spcPts val="0"/>
              </a:spcAft>
              <a:buSzPts val="1400"/>
              <a:buChar char="○"/>
              <a:defRPr/>
            </a:lvl2pPr>
            <a:lvl3pPr indent="-317500" lvl="2" marL="1371600" algn="l">
              <a:lnSpc>
                <a:spcPct val="100000"/>
              </a:lnSpc>
              <a:spcBef>
                <a:spcPts val="1600"/>
              </a:spcBef>
              <a:spcAft>
                <a:spcPts val="0"/>
              </a:spcAft>
              <a:buSzPts val="1400"/>
              <a:buChar char="■"/>
              <a:defRPr/>
            </a:lvl3pPr>
            <a:lvl4pPr indent="-317500" lvl="3" marL="1828800" algn="l">
              <a:lnSpc>
                <a:spcPct val="100000"/>
              </a:lnSpc>
              <a:spcBef>
                <a:spcPts val="1600"/>
              </a:spcBef>
              <a:spcAft>
                <a:spcPts val="0"/>
              </a:spcAft>
              <a:buSzPts val="1400"/>
              <a:buChar char="●"/>
              <a:defRPr/>
            </a:lvl4pPr>
            <a:lvl5pPr indent="-317500" lvl="4" marL="2286000" algn="l">
              <a:lnSpc>
                <a:spcPct val="100000"/>
              </a:lnSpc>
              <a:spcBef>
                <a:spcPts val="1600"/>
              </a:spcBef>
              <a:spcAft>
                <a:spcPts val="0"/>
              </a:spcAft>
              <a:buSzPts val="1400"/>
              <a:buChar char="○"/>
              <a:defRPr/>
            </a:lvl5pPr>
            <a:lvl6pPr indent="-317500" lvl="5" marL="2743200" algn="l">
              <a:lnSpc>
                <a:spcPct val="100000"/>
              </a:lnSpc>
              <a:spcBef>
                <a:spcPts val="1600"/>
              </a:spcBef>
              <a:spcAft>
                <a:spcPts val="0"/>
              </a:spcAft>
              <a:buSzPts val="1400"/>
              <a:buChar char="■"/>
              <a:defRPr/>
            </a:lvl6pPr>
            <a:lvl7pPr indent="-317500" lvl="6" marL="3200400" algn="l">
              <a:lnSpc>
                <a:spcPct val="100000"/>
              </a:lnSpc>
              <a:spcBef>
                <a:spcPts val="1600"/>
              </a:spcBef>
              <a:spcAft>
                <a:spcPts val="0"/>
              </a:spcAft>
              <a:buSzPts val="1400"/>
              <a:buChar char="●"/>
              <a:defRPr/>
            </a:lvl7pPr>
            <a:lvl8pPr indent="-317500" lvl="7" marL="3657600" algn="l">
              <a:lnSpc>
                <a:spcPct val="100000"/>
              </a:lnSpc>
              <a:spcBef>
                <a:spcPts val="1600"/>
              </a:spcBef>
              <a:spcAft>
                <a:spcPts val="0"/>
              </a:spcAft>
              <a:buSzPts val="1400"/>
              <a:buChar char="○"/>
              <a:defRPr/>
            </a:lvl8pPr>
            <a:lvl9pPr indent="-317500" lvl="8" marL="4114800" algn="l">
              <a:lnSpc>
                <a:spcPct val="100000"/>
              </a:lnSpc>
              <a:spcBef>
                <a:spcPts val="1600"/>
              </a:spcBef>
              <a:spcAft>
                <a:spcPts val="1600"/>
              </a:spcAft>
              <a:buSzPts val="14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hree Columns">
  <p:cSld name="TITLE_ONLY_1">
    <p:spTree>
      <p:nvGrpSpPr>
        <p:cNvPr id="71" name="Shape 71"/>
        <p:cNvGrpSpPr/>
        <p:nvPr/>
      </p:nvGrpSpPr>
      <p:grpSpPr>
        <a:xfrm>
          <a:off x="0" y="0"/>
          <a:ext cx="0" cy="0"/>
          <a:chOff x="0" y="0"/>
          <a:chExt cx="0" cy="0"/>
        </a:xfrm>
      </p:grpSpPr>
      <p:sp>
        <p:nvSpPr>
          <p:cNvPr id="72" name="Google Shape;72;p10"/>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3" name="Google Shape;73;p10"/>
          <p:cNvSpPr txBox="1"/>
          <p:nvPr>
            <p:ph idx="2" type="title"/>
          </p:nvPr>
        </p:nvSpPr>
        <p:spPr>
          <a:xfrm>
            <a:off x="1006450" y="2677125"/>
            <a:ext cx="1938000" cy="623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74" name="Google Shape;74;p10"/>
          <p:cNvSpPr txBox="1"/>
          <p:nvPr>
            <p:ph idx="1" type="subTitle"/>
          </p:nvPr>
        </p:nvSpPr>
        <p:spPr>
          <a:xfrm>
            <a:off x="1006450" y="3243850"/>
            <a:ext cx="1938000" cy="823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300"/>
              <a:buNone/>
              <a:defRPr sz="13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75" name="Google Shape;75;p10"/>
          <p:cNvSpPr txBox="1"/>
          <p:nvPr>
            <p:ph idx="3" type="title"/>
          </p:nvPr>
        </p:nvSpPr>
        <p:spPr>
          <a:xfrm>
            <a:off x="3603000" y="2677125"/>
            <a:ext cx="1938000" cy="623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76" name="Google Shape;76;p10"/>
          <p:cNvSpPr txBox="1"/>
          <p:nvPr>
            <p:ph idx="4" type="subTitle"/>
          </p:nvPr>
        </p:nvSpPr>
        <p:spPr>
          <a:xfrm>
            <a:off x="3603000" y="3243850"/>
            <a:ext cx="1938000" cy="823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300"/>
              <a:buNone/>
              <a:defRPr sz="13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77" name="Google Shape;77;p10"/>
          <p:cNvSpPr txBox="1"/>
          <p:nvPr>
            <p:ph idx="5" type="title"/>
          </p:nvPr>
        </p:nvSpPr>
        <p:spPr>
          <a:xfrm>
            <a:off x="6199550" y="2677125"/>
            <a:ext cx="1938000" cy="623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78" name="Google Shape;78;p10"/>
          <p:cNvSpPr txBox="1"/>
          <p:nvPr>
            <p:ph idx="6" type="subTitle"/>
          </p:nvPr>
        </p:nvSpPr>
        <p:spPr>
          <a:xfrm>
            <a:off x="6199550" y="3243850"/>
            <a:ext cx="1938000" cy="823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300"/>
              <a:buNone/>
              <a:defRPr sz="13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79" name="Google Shape;79;p10"/>
          <p:cNvSpPr/>
          <p:nvPr/>
        </p:nvSpPr>
        <p:spPr>
          <a:xfrm>
            <a:off x="0" y="4748000"/>
            <a:ext cx="7500600" cy="3954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80" name="Google Shape;80;p10"/>
          <p:cNvCxnSpPr/>
          <p:nvPr/>
        </p:nvCxnSpPr>
        <p:spPr>
          <a:xfrm rot="10800000">
            <a:off x="781225" y="4940300"/>
            <a:ext cx="6774900" cy="0"/>
          </a:xfrm>
          <a:prstGeom prst="straightConnector1">
            <a:avLst/>
          </a:prstGeom>
          <a:noFill/>
          <a:ln cap="flat" cmpd="sng" w="19050">
            <a:solidFill>
              <a:schemeClr val="lt1"/>
            </a:solidFill>
            <a:prstDash val="solid"/>
            <a:round/>
            <a:headEnd len="sm" w="sm" type="none"/>
            <a:tailEnd len="sm" w="sm" type="none"/>
          </a:ln>
        </p:spPr>
      </p:cxnSp>
      <p:cxnSp>
        <p:nvCxnSpPr>
          <p:cNvPr id="81" name="Google Shape;81;p10"/>
          <p:cNvCxnSpPr/>
          <p:nvPr/>
        </p:nvCxnSpPr>
        <p:spPr>
          <a:xfrm rot="10800000">
            <a:off x="7496925" y="4940300"/>
            <a:ext cx="1095300" cy="0"/>
          </a:xfrm>
          <a:prstGeom prst="straightConnector1">
            <a:avLst/>
          </a:prstGeom>
          <a:noFill/>
          <a:ln cap="flat" cmpd="sng" w="19050">
            <a:solidFill>
              <a:schemeClr val="accent1"/>
            </a:solidFill>
            <a:prstDash val="solid"/>
            <a:round/>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5.xml"/><Relationship Id="rId22" Type="http://schemas.openxmlformats.org/officeDocument/2006/relationships/slideLayout" Target="../slideLayouts/slideLayout37.xml"/><Relationship Id="rId21" Type="http://schemas.openxmlformats.org/officeDocument/2006/relationships/slideLayout" Target="../slideLayouts/slideLayout36.xml"/><Relationship Id="rId24" Type="http://schemas.openxmlformats.org/officeDocument/2006/relationships/slideLayout" Target="../slideLayouts/slideLayout39.xml"/><Relationship Id="rId23" Type="http://schemas.openxmlformats.org/officeDocument/2006/relationships/slideLayout" Target="../slideLayouts/slideLayout38.xml"/><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9" Type="http://schemas.openxmlformats.org/officeDocument/2006/relationships/slideLayout" Target="../slideLayouts/slideLayout24.xml"/><Relationship Id="rId26" Type="http://schemas.openxmlformats.org/officeDocument/2006/relationships/theme" Target="../theme/theme2.xml"/><Relationship Id="rId25" Type="http://schemas.openxmlformats.org/officeDocument/2006/relationships/slideLayout" Target="../slideLayouts/slideLayout40.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 Id="rId11" Type="http://schemas.openxmlformats.org/officeDocument/2006/relationships/slideLayout" Target="../slideLayouts/slideLayout26.xml"/><Relationship Id="rId10" Type="http://schemas.openxmlformats.org/officeDocument/2006/relationships/slideLayout" Target="../slideLayouts/slideLayout25.xml"/><Relationship Id="rId13" Type="http://schemas.openxmlformats.org/officeDocument/2006/relationships/slideLayout" Target="../slideLayouts/slideLayout28.xml"/><Relationship Id="rId12" Type="http://schemas.openxmlformats.org/officeDocument/2006/relationships/slideLayout" Target="../slideLayouts/slideLayout27.xml"/><Relationship Id="rId15" Type="http://schemas.openxmlformats.org/officeDocument/2006/relationships/slideLayout" Target="../slideLayouts/slideLayout30.xml"/><Relationship Id="rId14" Type="http://schemas.openxmlformats.org/officeDocument/2006/relationships/slideLayout" Target="../slideLayouts/slideLayout29.xml"/><Relationship Id="rId17" Type="http://schemas.openxmlformats.org/officeDocument/2006/relationships/slideLayout" Target="../slideLayouts/slideLayout32.xml"/><Relationship Id="rId16" Type="http://schemas.openxmlformats.org/officeDocument/2006/relationships/slideLayout" Target="../slideLayouts/slideLayout31.xml"/><Relationship Id="rId19" Type="http://schemas.openxmlformats.org/officeDocument/2006/relationships/slideLayout" Target="../slideLayouts/slideLayout34.xml"/><Relationship Id="rId18"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accent1"/>
              </a:buClr>
              <a:buSzPts val="2800"/>
              <a:buFont typeface="Montserrat ExtraBold"/>
              <a:buNone/>
              <a:defRPr b="0" i="0" sz="2800" u="none" cap="none" strike="noStrike">
                <a:solidFill>
                  <a:schemeClr val="accent1"/>
                </a:solidFill>
                <a:latin typeface="Montserrat ExtraBold"/>
                <a:ea typeface="Montserrat ExtraBold"/>
                <a:cs typeface="Montserrat ExtraBold"/>
                <a:sym typeface="Montserrat ExtraBold"/>
              </a:defRPr>
            </a:lvl1pPr>
            <a:lvl2pPr lvl="1" marR="0" rtl="0" algn="l">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2pPr>
            <a:lvl3pPr lvl="2" marR="0" rtl="0" algn="l">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3pPr>
            <a:lvl4pPr lvl="3" marR="0" rtl="0" algn="l">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4pPr>
            <a:lvl5pPr lvl="4" marR="0" rtl="0" algn="l">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5pPr>
            <a:lvl6pPr lvl="5" marR="0" rtl="0" algn="l">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6pPr>
            <a:lvl7pPr lvl="6" marR="0" rtl="0" algn="l">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7pPr>
            <a:lvl8pPr lvl="7" marR="0" rtl="0" algn="l">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8pPr>
            <a:lvl9pPr lvl="8" marR="0" rtl="0" algn="l">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1pPr>
            <a:lvl2pPr indent="-317500" lvl="1" marL="914400" marR="0" rtl="0" algn="l">
              <a:lnSpc>
                <a:spcPct val="100000"/>
              </a:lnSpc>
              <a:spcBef>
                <a:spcPts val="16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2pPr>
            <a:lvl3pPr indent="-317500" lvl="2" marL="1371600" marR="0" rtl="0" algn="l">
              <a:lnSpc>
                <a:spcPct val="100000"/>
              </a:lnSpc>
              <a:spcBef>
                <a:spcPts val="16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3pPr>
            <a:lvl4pPr indent="-317500" lvl="3" marL="1828800" marR="0" rtl="0" algn="l">
              <a:lnSpc>
                <a:spcPct val="100000"/>
              </a:lnSpc>
              <a:spcBef>
                <a:spcPts val="16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4pPr>
            <a:lvl5pPr indent="-317500" lvl="4" marL="2286000" marR="0" rtl="0" algn="l">
              <a:lnSpc>
                <a:spcPct val="100000"/>
              </a:lnSpc>
              <a:spcBef>
                <a:spcPts val="16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5pPr>
            <a:lvl6pPr indent="-317500" lvl="5" marL="2743200" marR="0" rtl="0" algn="l">
              <a:lnSpc>
                <a:spcPct val="100000"/>
              </a:lnSpc>
              <a:spcBef>
                <a:spcPts val="16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6pPr>
            <a:lvl7pPr indent="-317500" lvl="6" marL="3200400" marR="0" rtl="0" algn="l">
              <a:lnSpc>
                <a:spcPct val="100000"/>
              </a:lnSpc>
              <a:spcBef>
                <a:spcPts val="16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7pPr>
            <a:lvl8pPr indent="-317500" lvl="7" marL="3657600" marR="0" rtl="0" algn="l">
              <a:lnSpc>
                <a:spcPct val="100000"/>
              </a:lnSpc>
              <a:spcBef>
                <a:spcPts val="16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8pPr>
            <a:lvl9pPr indent="-317500" lvl="8" marL="4114800" marR="0" rtl="0" algn="l">
              <a:lnSpc>
                <a:spcPct val="100000"/>
              </a:lnSpc>
              <a:spcBef>
                <a:spcPts val="1600"/>
              </a:spcBef>
              <a:spcAft>
                <a:spcPts val="160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8" name="Shape 118"/>
        <p:cNvGrpSpPr/>
        <p:nvPr/>
      </p:nvGrpSpPr>
      <p:grpSpPr>
        <a:xfrm>
          <a:off x="0" y="0"/>
          <a:ext cx="0" cy="0"/>
          <a:chOff x="0" y="0"/>
          <a:chExt cx="0" cy="0"/>
        </a:xfrm>
      </p:grpSpPr>
      <p:sp>
        <p:nvSpPr>
          <p:cNvPr id="119" name="Google Shape;119;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accent1"/>
              </a:buClr>
              <a:buSzPts val="2800"/>
              <a:buFont typeface="Montserrat ExtraBold"/>
              <a:buNone/>
              <a:defRPr b="0" i="0" sz="2800" u="none" cap="none" strike="noStrike">
                <a:solidFill>
                  <a:schemeClr val="accent1"/>
                </a:solidFill>
                <a:latin typeface="Montserrat ExtraBold"/>
                <a:ea typeface="Montserrat ExtraBold"/>
                <a:cs typeface="Montserrat ExtraBold"/>
                <a:sym typeface="Montserrat ExtraBold"/>
              </a:defRPr>
            </a:lvl1pPr>
            <a:lvl2pPr lvl="1" marR="0" rtl="0" algn="l">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2pPr>
            <a:lvl3pPr lvl="2" marR="0" rtl="0" algn="l">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3pPr>
            <a:lvl4pPr lvl="3" marR="0" rtl="0" algn="l">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4pPr>
            <a:lvl5pPr lvl="4" marR="0" rtl="0" algn="l">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5pPr>
            <a:lvl6pPr lvl="5" marR="0" rtl="0" algn="l">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6pPr>
            <a:lvl7pPr lvl="6" marR="0" rtl="0" algn="l">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7pPr>
            <a:lvl8pPr lvl="7" marR="0" rtl="0" algn="l">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8pPr>
            <a:lvl9pPr lvl="8" marR="0" rtl="0" algn="l">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9pPr>
          </a:lstStyle>
          <a:p/>
        </p:txBody>
      </p:sp>
      <p:sp>
        <p:nvSpPr>
          <p:cNvPr id="120" name="Google Shape;120;p1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1pPr>
            <a:lvl2pPr indent="-317500" lvl="1" marL="914400" marR="0" rtl="0" algn="l">
              <a:lnSpc>
                <a:spcPct val="100000"/>
              </a:lnSpc>
              <a:spcBef>
                <a:spcPts val="16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2pPr>
            <a:lvl3pPr indent="-317500" lvl="2" marL="1371600" marR="0" rtl="0" algn="l">
              <a:lnSpc>
                <a:spcPct val="100000"/>
              </a:lnSpc>
              <a:spcBef>
                <a:spcPts val="16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3pPr>
            <a:lvl4pPr indent="-317500" lvl="3" marL="1828800" marR="0" rtl="0" algn="l">
              <a:lnSpc>
                <a:spcPct val="100000"/>
              </a:lnSpc>
              <a:spcBef>
                <a:spcPts val="16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4pPr>
            <a:lvl5pPr indent="-317500" lvl="4" marL="2286000" marR="0" rtl="0" algn="l">
              <a:lnSpc>
                <a:spcPct val="100000"/>
              </a:lnSpc>
              <a:spcBef>
                <a:spcPts val="16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5pPr>
            <a:lvl6pPr indent="-317500" lvl="5" marL="2743200" marR="0" rtl="0" algn="l">
              <a:lnSpc>
                <a:spcPct val="100000"/>
              </a:lnSpc>
              <a:spcBef>
                <a:spcPts val="16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6pPr>
            <a:lvl7pPr indent="-317500" lvl="6" marL="3200400" marR="0" rtl="0" algn="l">
              <a:lnSpc>
                <a:spcPct val="100000"/>
              </a:lnSpc>
              <a:spcBef>
                <a:spcPts val="16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7pPr>
            <a:lvl8pPr indent="-317500" lvl="7" marL="3657600" marR="0" rtl="0" algn="l">
              <a:lnSpc>
                <a:spcPct val="100000"/>
              </a:lnSpc>
              <a:spcBef>
                <a:spcPts val="16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8pPr>
            <a:lvl9pPr indent="-317500" lvl="8" marL="4114800" marR="0" rtl="0" algn="l">
              <a:lnSpc>
                <a:spcPct val="100000"/>
              </a:lnSpc>
              <a:spcBef>
                <a:spcPts val="1600"/>
              </a:spcBef>
              <a:spcAft>
                <a:spcPts val="160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9pPr>
          </a:lstStyle>
          <a:p/>
        </p:txBody>
      </p:sp>
      <p:sp>
        <p:nvSpPr>
          <p:cNvPr id="121" name="Google Shape;121;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2.jpg"/><Relationship Id="rId4" Type="http://schemas.openxmlformats.org/officeDocument/2006/relationships/image" Target="../media/image15.png"/><Relationship Id="rId9" Type="http://schemas.openxmlformats.org/officeDocument/2006/relationships/image" Target="../media/image14.jpg"/><Relationship Id="rId5" Type="http://schemas.openxmlformats.org/officeDocument/2006/relationships/image" Target="../media/image12.jpg"/><Relationship Id="rId6" Type="http://schemas.openxmlformats.org/officeDocument/2006/relationships/image" Target="../media/image10.png"/><Relationship Id="rId7" Type="http://schemas.openxmlformats.org/officeDocument/2006/relationships/image" Target="../media/image8.jpg"/><Relationship Id="rId8" Type="http://schemas.openxmlformats.org/officeDocument/2006/relationships/image" Target="../media/image3.jpg"/><Relationship Id="rId10" Type="http://schemas.openxmlformats.org/officeDocument/2006/relationships/image" Target="../media/image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4.png"/><Relationship Id="rId4" Type="http://schemas.openxmlformats.org/officeDocument/2006/relationships/image" Target="../media/image33.png"/><Relationship Id="rId5" Type="http://schemas.openxmlformats.org/officeDocument/2006/relationships/image" Target="../media/image1.png"/><Relationship Id="rId6"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xml"/><Relationship Id="rId3" Type="http://schemas.openxmlformats.org/officeDocument/2006/relationships/hyperlink" Target="https://www.stoptb.org/sites/default/files/Truenat_Implementation_Guide.pdf" TargetMode="External"/><Relationship Id="rId4" Type="http://schemas.openxmlformats.org/officeDocument/2006/relationships/image" Target="../media/image11.png"/><Relationship Id="rId5" Type="http://schemas.openxmlformats.org/officeDocument/2006/relationships/image" Target="../media/image6.jpg"/><Relationship Id="rId6" Type="http://schemas.openxmlformats.org/officeDocument/2006/relationships/image" Target="../media/image9.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1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1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8.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3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3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7.pn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20.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1.xml"/><Relationship Id="rId3" Type="http://schemas.openxmlformats.org/officeDocument/2006/relationships/image" Target="../media/image22.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2.xml"/><Relationship Id="rId3" Type="http://schemas.openxmlformats.org/officeDocument/2006/relationships/image" Target="../media/image24.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 Id="rId3" Type="http://schemas.openxmlformats.org/officeDocument/2006/relationships/image" Target="../media/image2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8.xml"/><Relationship Id="rId3" Type="http://schemas.openxmlformats.org/officeDocument/2006/relationships/hyperlink" Target="https://erj.ersjournals.com/content/58/5/2100526"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4.xml"/><Relationship Id="rId3" Type="http://schemas.openxmlformats.org/officeDocument/2006/relationships/image" Target="../media/image2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5.xml"/><Relationship Id="rId3" Type="http://schemas.openxmlformats.org/officeDocument/2006/relationships/image" Target="../media/image2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6.xml"/><Relationship Id="rId3" Type="http://schemas.openxmlformats.org/officeDocument/2006/relationships/image" Target="../media/image2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2.xml"/><Relationship Id="rId3" Type="http://schemas.openxmlformats.org/officeDocument/2006/relationships/image" Target="../media/image11.png"/><Relationship Id="rId4" Type="http://schemas.openxmlformats.org/officeDocument/2006/relationships/image" Target="../media/image6.jpg"/><Relationship Id="rId5"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43"/>
          <p:cNvSpPr/>
          <p:nvPr/>
        </p:nvSpPr>
        <p:spPr>
          <a:xfrm>
            <a:off x="-55300" y="1913575"/>
            <a:ext cx="5290030" cy="16800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2000"/>
              <a:buFont typeface="Arial"/>
              <a:buNone/>
            </a:pPr>
            <a:r>
              <a:t/>
            </a:r>
            <a:endParaRPr b="0" i="0" sz="2000" u="none" cap="none" strike="noStrike">
              <a:solidFill>
                <a:schemeClr val="accent1"/>
              </a:solidFill>
              <a:latin typeface="Gill Sans"/>
              <a:ea typeface="Gill Sans"/>
              <a:cs typeface="Gill Sans"/>
              <a:sym typeface="Gill Sans"/>
            </a:endParaRPr>
          </a:p>
          <a:p>
            <a:pPr indent="0" lvl="0" marL="0" marR="0" rtl="0" algn="r">
              <a:lnSpc>
                <a:spcPct val="100000"/>
              </a:lnSpc>
              <a:spcBef>
                <a:spcPts val="0"/>
              </a:spcBef>
              <a:spcAft>
                <a:spcPts val="0"/>
              </a:spcAft>
              <a:buClr>
                <a:srgbClr val="000000"/>
              </a:buClr>
              <a:buSzPts val="2000"/>
              <a:buFont typeface="Arial"/>
              <a:buNone/>
            </a:pPr>
            <a:r>
              <a:t/>
            </a:r>
            <a:endParaRPr b="0" i="0" sz="2000" u="none" cap="none" strike="noStrike">
              <a:solidFill>
                <a:schemeClr val="accent1"/>
              </a:solidFill>
              <a:latin typeface="Gill Sans"/>
              <a:ea typeface="Gill Sans"/>
              <a:cs typeface="Gill Sans"/>
              <a:sym typeface="Gill Sans"/>
            </a:endParaRPr>
          </a:p>
          <a:p>
            <a:pPr indent="0" lvl="0" marL="0" marR="0" rtl="0" algn="r">
              <a:lnSpc>
                <a:spcPct val="100000"/>
              </a:lnSpc>
              <a:spcBef>
                <a:spcPts val="0"/>
              </a:spcBef>
              <a:spcAft>
                <a:spcPts val="0"/>
              </a:spcAft>
              <a:buClr>
                <a:srgbClr val="000000"/>
              </a:buClr>
              <a:buSzPts val="2000"/>
              <a:buFont typeface="Arial"/>
              <a:buNone/>
            </a:pPr>
            <a:r>
              <a:t/>
            </a:r>
            <a:endParaRPr b="0" i="0" sz="2000" u="none" cap="none" strike="noStrike">
              <a:solidFill>
                <a:schemeClr val="accent1"/>
              </a:solidFill>
              <a:latin typeface="Gill Sans"/>
              <a:ea typeface="Gill Sans"/>
              <a:cs typeface="Gill Sans"/>
              <a:sym typeface="Gill Sans"/>
            </a:endParaRPr>
          </a:p>
          <a:p>
            <a:pPr indent="0" lvl="0" marL="0" marR="0" rtl="0" algn="r">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Gill Sans"/>
              <a:ea typeface="Gill Sans"/>
              <a:cs typeface="Gill Sans"/>
              <a:sym typeface="Gill Sans"/>
            </a:endParaRPr>
          </a:p>
        </p:txBody>
      </p:sp>
      <p:sp>
        <p:nvSpPr>
          <p:cNvPr id="317" name="Google Shape;317;p43"/>
          <p:cNvSpPr txBox="1"/>
          <p:nvPr>
            <p:ph type="ctrTitle"/>
          </p:nvPr>
        </p:nvSpPr>
        <p:spPr>
          <a:xfrm>
            <a:off x="253602" y="2238475"/>
            <a:ext cx="4878000" cy="103020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SzPts val="3600"/>
              <a:buNone/>
            </a:pPr>
            <a:r>
              <a:rPr lang="en-US">
                <a:solidFill>
                  <a:schemeClr val="accent1"/>
                </a:solidFill>
              </a:rPr>
              <a:t>MODULE 1: INTRODUCTION TO TRUENAT</a:t>
            </a:r>
            <a:endParaRPr/>
          </a:p>
        </p:txBody>
      </p:sp>
      <p:sp>
        <p:nvSpPr>
          <p:cNvPr id="318" name="Google Shape;318;p43"/>
          <p:cNvSpPr txBox="1"/>
          <p:nvPr>
            <p:ph idx="1" type="subTitle"/>
          </p:nvPr>
        </p:nvSpPr>
        <p:spPr>
          <a:xfrm>
            <a:off x="888999" y="4332194"/>
            <a:ext cx="6309323" cy="374650"/>
          </a:xfrm>
          <a:prstGeom prst="rect">
            <a:avLst/>
          </a:prstGeom>
          <a:noFill/>
          <a:ln>
            <a:noFill/>
          </a:ln>
        </p:spPr>
        <p:txBody>
          <a:bodyPr anchorCtr="0" anchor="t" bIns="91425" lIns="91425" spcFirstLastPara="1" rIns="91425" wrap="square" tIns="91425">
            <a:noAutofit/>
          </a:bodyPr>
          <a:lstStyle/>
          <a:p>
            <a:pPr indent="-3175" lvl="0" marL="117475" rtl="0" algn="l">
              <a:lnSpc>
                <a:spcPct val="100000"/>
              </a:lnSpc>
              <a:spcBef>
                <a:spcPts val="0"/>
              </a:spcBef>
              <a:spcAft>
                <a:spcPts val="0"/>
              </a:spcAft>
              <a:buSzPts val="1400"/>
              <a:buNone/>
            </a:pPr>
            <a:r>
              <a:rPr lang="en-US"/>
              <a:t>Truenat</a:t>
            </a:r>
            <a:r>
              <a:rPr baseline="30000" lang="en-US"/>
              <a:t>®</a:t>
            </a:r>
            <a:r>
              <a:rPr lang="en-US"/>
              <a:t> Tests for the Detection of TB and Rifampicin Resistance Central-Level Training</a:t>
            </a:r>
            <a:endParaRPr/>
          </a:p>
        </p:txBody>
      </p:sp>
      <p:cxnSp>
        <p:nvCxnSpPr>
          <p:cNvPr id="319" name="Google Shape;319;p43"/>
          <p:cNvCxnSpPr/>
          <p:nvPr/>
        </p:nvCxnSpPr>
        <p:spPr>
          <a:xfrm rot="10800000">
            <a:off x="981700" y="4940300"/>
            <a:ext cx="5530800" cy="0"/>
          </a:xfrm>
          <a:prstGeom prst="straightConnector1">
            <a:avLst/>
          </a:prstGeom>
          <a:noFill/>
          <a:ln cap="flat" cmpd="sng" w="19050">
            <a:solidFill>
              <a:schemeClr val="lt1"/>
            </a:solidFill>
            <a:prstDash val="solid"/>
            <a:round/>
            <a:headEnd len="sm" w="sm" type="none"/>
            <a:tailEnd len="sm" w="sm" type="none"/>
          </a:ln>
        </p:spPr>
      </p:cxnSp>
      <p:cxnSp>
        <p:nvCxnSpPr>
          <p:cNvPr id="320" name="Google Shape;320;p43"/>
          <p:cNvCxnSpPr/>
          <p:nvPr/>
        </p:nvCxnSpPr>
        <p:spPr>
          <a:xfrm rot="10800000">
            <a:off x="4348475" y="203200"/>
            <a:ext cx="4203300" cy="0"/>
          </a:xfrm>
          <a:prstGeom prst="straightConnector1">
            <a:avLst/>
          </a:prstGeom>
          <a:noFill/>
          <a:ln cap="flat" cmpd="sng" w="19050">
            <a:solidFill>
              <a:schemeClr val="accent1"/>
            </a:solidFill>
            <a:prstDash val="solid"/>
            <a:round/>
            <a:headEnd len="sm" w="sm" type="none"/>
            <a:tailEnd len="sm" w="sm" type="none"/>
          </a:ln>
        </p:spPr>
      </p:cxnSp>
      <p:cxnSp>
        <p:nvCxnSpPr>
          <p:cNvPr id="321" name="Google Shape;321;p43"/>
          <p:cNvCxnSpPr/>
          <p:nvPr/>
        </p:nvCxnSpPr>
        <p:spPr>
          <a:xfrm rot="10800000">
            <a:off x="4355425" y="203200"/>
            <a:ext cx="2979600" cy="0"/>
          </a:xfrm>
          <a:prstGeom prst="straightConnector1">
            <a:avLst/>
          </a:prstGeom>
          <a:noFill/>
          <a:ln cap="flat" cmpd="sng" w="19050">
            <a:solidFill>
              <a:schemeClr val="lt1"/>
            </a:solidFill>
            <a:prstDash val="solid"/>
            <a:round/>
            <a:headEnd len="sm" w="sm" type="none"/>
            <a:tailEnd len="sm" w="sm"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52"/>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b="1" lang="en-US" sz="2800">
                <a:highlight>
                  <a:srgbClr val="FFFF00"/>
                </a:highlight>
              </a:rPr>
              <a:t>Country</a:t>
            </a:r>
            <a:r>
              <a:rPr b="1" lang="en-US" sz="2800"/>
              <a:t> </a:t>
            </a:r>
            <a:r>
              <a:rPr b="1" lang="en-US" sz="2800"/>
              <a:t>TB Context</a:t>
            </a:r>
            <a:endParaRPr/>
          </a:p>
        </p:txBody>
      </p:sp>
      <p:sp>
        <p:nvSpPr>
          <p:cNvPr id="394" name="Google Shape;394;p52"/>
          <p:cNvSpPr txBox="1"/>
          <p:nvPr>
            <p:ph idx="1" type="body"/>
          </p:nvPr>
        </p:nvSpPr>
        <p:spPr>
          <a:xfrm>
            <a:off x="781050" y="1210025"/>
            <a:ext cx="7639800" cy="30636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800"/>
              <a:buNone/>
            </a:pPr>
            <a:r>
              <a:rPr b="1" lang="en-US"/>
              <a:t>TB Data</a:t>
            </a:r>
            <a:endParaRPr b="1">
              <a:solidFill>
                <a:schemeClr val="dk1"/>
              </a:solidFill>
              <a:highlight>
                <a:srgbClr val="FFFF00"/>
              </a:highlight>
            </a:endParaRPr>
          </a:p>
          <a:p>
            <a:pPr indent="-342900" lvl="0" marL="457200" rtl="0" algn="l">
              <a:lnSpc>
                <a:spcPct val="100000"/>
              </a:lnSpc>
              <a:spcBef>
                <a:spcPts val="600"/>
              </a:spcBef>
              <a:spcAft>
                <a:spcPts val="0"/>
              </a:spcAft>
              <a:buSzPts val="1800"/>
              <a:buChar char="●"/>
            </a:pPr>
            <a:r>
              <a:rPr lang="en-US">
                <a:solidFill>
                  <a:schemeClr val="dk1"/>
                </a:solidFill>
                <a:highlight>
                  <a:srgbClr val="FFFF00"/>
                </a:highlight>
              </a:rPr>
              <a:t>Number of cases (TB and DR-TB), TB incidence</a:t>
            </a:r>
            <a:endParaRPr/>
          </a:p>
          <a:p>
            <a:pPr indent="-342900" lvl="0" marL="457200" rtl="0" algn="l">
              <a:lnSpc>
                <a:spcPct val="100000"/>
              </a:lnSpc>
              <a:spcBef>
                <a:spcPts val="600"/>
              </a:spcBef>
              <a:spcAft>
                <a:spcPts val="0"/>
              </a:spcAft>
              <a:buSzPts val="1800"/>
              <a:buChar char="●"/>
            </a:pPr>
            <a:r>
              <a:rPr lang="en-US">
                <a:solidFill>
                  <a:schemeClr val="dk1"/>
                </a:solidFill>
                <a:highlight>
                  <a:srgbClr val="FFFF00"/>
                </a:highlight>
              </a:rPr>
              <a:t>Number of deaths</a:t>
            </a:r>
            <a:endParaRPr/>
          </a:p>
          <a:p>
            <a:pPr indent="-342900" lvl="0" marL="457200" rtl="0" algn="l">
              <a:lnSpc>
                <a:spcPct val="100000"/>
              </a:lnSpc>
              <a:spcBef>
                <a:spcPts val="600"/>
              </a:spcBef>
              <a:spcAft>
                <a:spcPts val="0"/>
              </a:spcAft>
              <a:buSzPts val="1800"/>
              <a:buChar char="●"/>
            </a:pPr>
            <a:r>
              <a:rPr lang="en-US">
                <a:solidFill>
                  <a:schemeClr val="dk1"/>
                </a:solidFill>
                <a:highlight>
                  <a:srgbClr val="FFFF00"/>
                </a:highlight>
              </a:rPr>
              <a:t>Pediatric TB</a:t>
            </a:r>
            <a:endParaRPr/>
          </a:p>
          <a:p>
            <a:pPr indent="-342900" lvl="0" marL="457200" rtl="0" algn="l">
              <a:lnSpc>
                <a:spcPct val="100000"/>
              </a:lnSpc>
              <a:spcBef>
                <a:spcPts val="600"/>
              </a:spcBef>
              <a:spcAft>
                <a:spcPts val="0"/>
              </a:spcAft>
              <a:buSzPts val="1800"/>
              <a:buChar char="●"/>
            </a:pPr>
            <a:r>
              <a:rPr lang="en-US">
                <a:solidFill>
                  <a:schemeClr val="dk1"/>
                </a:solidFill>
                <a:highlight>
                  <a:srgbClr val="FFFF00"/>
                </a:highlight>
              </a:rPr>
              <a:t>Treatment coverage and undiagnosed cases</a:t>
            </a:r>
            <a:endParaRPr/>
          </a:p>
          <a:p>
            <a:pPr indent="-317500" lvl="1" marL="914400" rtl="0" algn="l">
              <a:lnSpc>
                <a:spcPct val="100000"/>
              </a:lnSpc>
              <a:spcBef>
                <a:spcPts val="600"/>
              </a:spcBef>
              <a:spcAft>
                <a:spcPts val="0"/>
              </a:spcAft>
              <a:buSzPts val="1400"/>
              <a:buChar char="○"/>
            </a:pPr>
            <a:r>
              <a:rPr lang="en-US">
                <a:solidFill>
                  <a:schemeClr val="dk1"/>
                </a:solidFill>
                <a:highlight>
                  <a:srgbClr val="FFFF00"/>
                </a:highlight>
              </a:rPr>
              <a:t>Emphasize missing cases</a:t>
            </a:r>
            <a:endParaRPr/>
          </a:p>
          <a:p>
            <a:pPr indent="-342900" lvl="0" marL="457200" rtl="0" algn="l">
              <a:lnSpc>
                <a:spcPct val="100000"/>
              </a:lnSpc>
              <a:spcBef>
                <a:spcPts val="600"/>
              </a:spcBef>
              <a:spcAft>
                <a:spcPts val="0"/>
              </a:spcAft>
              <a:buSzPts val="1800"/>
              <a:buChar char="●"/>
            </a:pPr>
            <a:r>
              <a:rPr lang="en-US">
                <a:solidFill>
                  <a:schemeClr val="dk1"/>
                </a:solidFill>
                <a:highlight>
                  <a:srgbClr val="FFFF00"/>
                </a:highlight>
              </a:rPr>
              <a:t>Access to molecular testing</a:t>
            </a:r>
            <a:endParaRPr/>
          </a:p>
          <a:p>
            <a:pPr indent="-342900" lvl="0" marL="457200" rtl="0" algn="l">
              <a:lnSpc>
                <a:spcPct val="100000"/>
              </a:lnSpc>
              <a:spcBef>
                <a:spcPts val="600"/>
              </a:spcBef>
              <a:spcAft>
                <a:spcPts val="0"/>
              </a:spcAft>
              <a:buSzPts val="1800"/>
              <a:buChar char="●"/>
            </a:pPr>
            <a:r>
              <a:rPr lang="en-US">
                <a:solidFill>
                  <a:schemeClr val="dk1"/>
                </a:solidFill>
                <a:highlight>
                  <a:srgbClr val="FFFF00"/>
                </a:highlight>
              </a:rPr>
              <a:t>Spatial molecular test localization if possible and available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53"/>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b="1" lang="en-US" sz="2800">
                <a:highlight>
                  <a:srgbClr val="FFFF00"/>
                </a:highlight>
              </a:rPr>
              <a:t>Country</a:t>
            </a:r>
            <a:r>
              <a:rPr b="1" lang="en-US" sz="2800"/>
              <a:t> TB Context</a:t>
            </a:r>
            <a:endParaRPr/>
          </a:p>
        </p:txBody>
      </p:sp>
      <p:sp>
        <p:nvSpPr>
          <p:cNvPr id="400" name="Google Shape;400;p53"/>
          <p:cNvSpPr txBox="1"/>
          <p:nvPr>
            <p:ph idx="1" type="body"/>
          </p:nvPr>
        </p:nvSpPr>
        <p:spPr>
          <a:xfrm>
            <a:off x="781050" y="1210025"/>
            <a:ext cx="7639800" cy="30636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800"/>
              <a:buNone/>
            </a:pPr>
            <a:r>
              <a:rPr b="1" lang="en-US"/>
              <a:t>National Priorities</a:t>
            </a:r>
            <a:endParaRPr/>
          </a:p>
          <a:p>
            <a:pPr indent="0" lvl="0" marL="139700" rtl="0" algn="l">
              <a:lnSpc>
                <a:spcPct val="100000"/>
              </a:lnSpc>
              <a:spcBef>
                <a:spcPts val="0"/>
              </a:spcBef>
              <a:spcAft>
                <a:spcPts val="0"/>
              </a:spcAft>
              <a:buSzPts val="1800"/>
              <a:buNone/>
            </a:pPr>
            <a:r>
              <a:t/>
            </a:r>
            <a:endParaRPr b="1"/>
          </a:p>
          <a:p>
            <a:pPr indent="-342900" lvl="0" marL="457200" rtl="0" algn="l">
              <a:lnSpc>
                <a:spcPct val="100000"/>
              </a:lnSpc>
              <a:spcBef>
                <a:spcPts val="0"/>
              </a:spcBef>
              <a:spcAft>
                <a:spcPts val="0"/>
              </a:spcAft>
              <a:buSzPts val="1800"/>
              <a:buChar char="●"/>
            </a:pPr>
            <a:r>
              <a:rPr lang="en-US">
                <a:solidFill>
                  <a:schemeClr val="dk1"/>
                </a:solidFill>
                <a:highlight>
                  <a:srgbClr val="FFFF00"/>
                </a:highlight>
              </a:rPr>
              <a:t>National priorities per the TB strategic plan, including scaling up molecular testing</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54"/>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b="1" lang="en-US" sz="2800">
                <a:highlight>
                  <a:srgbClr val="FFFF00"/>
                </a:highlight>
              </a:rPr>
              <a:t>Country</a:t>
            </a:r>
            <a:r>
              <a:rPr b="1" lang="en-US" sz="2800"/>
              <a:t> TB Context</a:t>
            </a:r>
            <a:endParaRPr/>
          </a:p>
        </p:txBody>
      </p:sp>
      <p:sp>
        <p:nvSpPr>
          <p:cNvPr id="406" name="Google Shape;406;p54"/>
          <p:cNvSpPr txBox="1"/>
          <p:nvPr>
            <p:ph idx="1" type="body"/>
          </p:nvPr>
        </p:nvSpPr>
        <p:spPr>
          <a:xfrm>
            <a:off x="781050" y="1210025"/>
            <a:ext cx="7639800" cy="30636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800"/>
              <a:buNone/>
            </a:pPr>
            <a:r>
              <a:rPr b="1" lang="en-US"/>
              <a:t>Overview of the Diagnostic Network</a:t>
            </a:r>
            <a:endParaRPr/>
          </a:p>
          <a:p>
            <a:pPr indent="0" lvl="0" marL="139700" rtl="0" algn="l">
              <a:lnSpc>
                <a:spcPct val="100000"/>
              </a:lnSpc>
              <a:spcBef>
                <a:spcPts val="0"/>
              </a:spcBef>
              <a:spcAft>
                <a:spcPts val="0"/>
              </a:spcAft>
              <a:buSzPts val="1800"/>
              <a:buNone/>
            </a:pPr>
            <a:r>
              <a:t/>
            </a:r>
            <a:endParaRPr b="1"/>
          </a:p>
          <a:p>
            <a:pPr indent="-342900" lvl="0" marL="457200" rtl="0" algn="l">
              <a:lnSpc>
                <a:spcPct val="100000"/>
              </a:lnSpc>
              <a:spcBef>
                <a:spcPts val="0"/>
              </a:spcBef>
              <a:spcAft>
                <a:spcPts val="0"/>
              </a:spcAft>
              <a:buSzPts val="1800"/>
              <a:buChar char="●"/>
            </a:pPr>
            <a:r>
              <a:rPr lang="en-US">
                <a:solidFill>
                  <a:schemeClr val="dk1"/>
                </a:solidFill>
                <a:highlight>
                  <a:srgbClr val="FFFF00"/>
                </a:highlight>
              </a:rPr>
              <a:t>Overview of the diagnostic network</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55"/>
          <p:cNvSpPr txBox="1"/>
          <p:nvPr>
            <p:ph type="title"/>
          </p:nvPr>
        </p:nvSpPr>
        <p:spPr>
          <a:xfrm>
            <a:off x="1651650" y="3722750"/>
            <a:ext cx="5840700" cy="1081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800"/>
              <a:buNone/>
            </a:pPr>
            <a:r>
              <a:rPr b="1" lang="en-US" sz="4600">
                <a:solidFill>
                  <a:schemeClr val="dk1"/>
                </a:solidFill>
              </a:rPr>
              <a:t>PLENARY SESSION</a:t>
            </a:r>
            <a:endParaRPr/>
          </a:p>
        </p:txBody>
      </p:sp>
      <p:sp>
        <p:nvSpPr>
          <p:cNvPr id="412" name="Google Shape;412;p55"/>
          <p:cNvSpPr txBox="1"/>
          <p:nvPr/>
        </p:nvSpPr>
        <p:spPr>
          <a:xfrm>
            <a:off x="412511" y="1773799"/>
            <a:ext cx="8318978"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Montserrat"/>
                <a:ea typeface="Montserrat"/>
                <a:cs typeface="Montserrat"/>
                <a:sym typeface="Montserrat"/>
              </a:rPr>
              <a:t>Challenges with Diagnosing TB in </a:t>
            </a:r>
            <a:r>
              <a:rPr b="0" i="0" lang="en-US" sz="2800" u="none" cap="none" strike="noStrike">
                <a:solidFill>
                  <a:schemeClr val="lt1"/>
                </a:solidFill>
                <a:highlight>
                  <a:srgbClr val="FFFF00"/>
                </a:highlight>
                <a:latin typeface="Montserrat"/>
                <a:ea typeface="Montserrat"/>
                <a:cs typeface="Montserrat"/>
                <a:sym typeface="Montserrat"/>
              </a:rPr>
              <a:t>Country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56"/>
          <p:cNvSpPr txBox="1"/>
          <p:nvPr>
            <p:ph type="title"/>
          </p:nvPr>
        </p:nvSpPr>
        <p:spPr>
          <a:xfrm>
            <a:off x="1651650" y="3722750"/>
            <a:ext cx="5840700" cy="1081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800"/>
              <a:buNone/>
            </a:pPr>
            <a:r>
              <a:rPr b="1" lang="en-US" sz="4800">
                <a:solidFill>
                  <a:schemeClr val="dk1"/>
                </a:solidFill>
              </a:rPr>
              <a:t>TB LABORATORY TESTS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57"/>
          <p:cNvSpPr txBox="1"/>
          <p:nvPr>
            <p:ph idx="4294967295" type="title"/>
          </p:nvPr>
        </p:nvSpPr>
        <p:spPr>
          <a:xfrm>
            <a:off x="578241" y="2162232"/>
            <a:ext cx="1693863" cy="36764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i="0" lang="en-US" sz="1300" u="none" cap="none" strike="noStrike">
                <a:solidFill>
                  <a:schemeClr val="dk1"/>
                </a:solidFill>
                <a:latin typeface="Montserrat"/>
                <a:ea typeface="Montserrat"/>
                <a:cs typeface="Montserrat"/>
                <a:sym typeface="Montserrat"/>
              </a:rPr>
              <a:t>MICROSCOPY</a:t>
            </a:r>
            <a:endParaRPr i="0" sz="1400" u="none" cap="none" strike="noStrike">
              <a:solidFill>
                <a:srgbClr val="000000"/>
              </a:solidFill>
              <a:latin typeface="Montserrat"/>
              <a:ea typeface="Montserrat"/>
              <a:cs typeface="Montserrat"/>
              <a:sym typeface="Montserrat"/>
            </a:endParaRPr>
          </a:p>
        </p:txBody>
      </p:sp>
      <p:sp>
        <p:nvSpPr>
          <p:cNvPr id="423" name="Google Shape;423;p57"/>
          <p:cNvSpPr txBox="1"/>
          <p:nvPr>
            <p:ph idx="4294967295" type="title"/>
          </p:nvPr>
        </p:nvSpPr>
        <p:spPr>
          <a:xfrm>
            <a:off x="2897687" y="2129869"/>
            <a:ext cx="1693863" cy="36764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i="0" lang="en-US" sz="1300" u="none" cap="none" strike="noStrike">
                <a:solidFill>
                  <a:schemeClr val="dk1"/>
                </a:solidFill>
                <a:latin typeface="Montserrat"/>
                <a:ea typeface="Montserrat"/>
                <a:cs typeface="Montserrat"/>
                <a:sym typeface="Montserrat"/>
              </a:rPr>
              <a:t>CULTURE</a:t>
            </a:r>
            <a:endParaRPr i="0" sz="1400" u="none" cap="none" strike="noStrike">
              <a:solidFill>
                <a:srgbClr val="000000"/>
              </a:solidFill>
              <a:latin typeface="Montserrat"/>
              <a:ea typeface="Montserrat"/>
              <a:cs typeface="Montserrat"/>
              <a:sym typeface="Montserrat"/>
            </a:endParaRPr>
          </a:p>
        </p:txBody>
      </p:sp>
      <p:sp>
        <p:nvSpPr>
          <p:cNvPr id="424" name="Google Shape;424;p57"/>
          <p:cNvSpPr txBox="1"/>
          <p:nvPr>
            <p:ph idx="4294967295" type="title"/>
          </p:nvPr>
        </p:nvSpPr>
        <p:spPr>
          <a:xfrm>
            <a:off x="4910810" y="4431262"/>
            <a:ext cx="1693862" cy="623888"/>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i="0" lang="en-US" sz="1300" u="none" cap="none" strike="noStrike">
                <a:solidFill>
                  <a:schemeClr val="dk1"/>
                </a:solidFill>
                <a:latin typeface="Montserrat"/>
                <a:ea typeface="Montserrat"/>
                <a:cs typeface="Montserrat"/>
                <a:sym typeface="Montserrat"/>
              </a:rPr>
              <a:t>XPERT MTB/RIF</a:t>
            </a:r>
            <a:r>
              <a:rPr lang="en-US" sz="1300">
                <a:solidFill>
                  <a:schemeClr val="dk1"/>
                </a:solidFill>
                <a:latin typeface="Montserrat"/>
                <a:ea typeface="Montserrat"/>
                <a:cs typeface="Montserrat"/>
                <a:sym typeface="Montserrat"/>
              </a:rPr>
              <a:t>, </a:t>
            </a:r>
            <a:r>
              <a:rPr i="0" lang="en-US" sz="1300" u="none" cap="none" strike="noStrike">
                <a:solidFill>
                  <a:schemeClr val="dk1"/>
                </a:solidFill>
                <a:latin typeface="Montserrat"/>
                <a:ea typeface="Montserrat"/>
                <a:cs typeface="Montserrat"/>
                <a:sym typeface="Montserrat"/>
              </a:rPr>
              <a:t>ULTRA</a:t>
            </a:r>
            <a:r>
              <a:rPr i="0" lang="en-US" sz="1300" u="none" cap="none" strike="noStrike">
                <a:solidFill>
                  <a:schemeClr val="dk1"/>
                </a:solidFill>
                <a:latin typeface="Montserrat"/>
                <a:ea typeface="Montserrat"/>
                <a:cs typeface="Montserrat"/>
                <a:sym typeface="Montserrat"/>
              </a:rPr>
              <a:t> </a:t>
            </a:r>
            <a:r>
              <a:rPr lang="en-US" sz="1300">
                <a:solidFill>
                  <a:schemeClr val="dk1"/>
                </a:solidFill>
                <a:latin typeface="Montserrat"/>
                <a:ea typeface="Montserrat"/>
                <a:cs typeface="Montserrat"/>
                <a:sym typeface="Montserrat"/>
              </a:rPr>
              <a:t>and MTB/XDR</a:t>
            </a:r>
            <a:endParaRPr i="0" sz="1400" u="none" cap="none" strike="noStrike">
              <a:solidFill>
                <a:srgbClr val="000000"/>
              </a:solidFill>
              <a:latin typeface="Montserrat"/>
              <a:ea typeface="Montserrat"/>
              <a:cs typeface="Montserrat"/>
              <a:sym typeface="Montserrat"/>
            </a:endParaRPr>
          </a:p>
        </p:txBody>
      </p:sp>
      <p:sp>
        <p:nvSpPr>
          <p:cNvPr id="425" name="Google Shape;425;p57"/>
          <p:cNvSpPr txBox="1"/>
          <p:nvPr>
            <p:ph idx="4294967295" type="title"/>
          </p:nvPr>
        </p:nvSpPr>
        <p:spPr>
          <a:xfrm>
            <a:off x="4699261" y="2195367"/>
            <a:ext cx="2116961" cy="916266"/>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i="0" lang="en-US" sz="1300" u="none" cap="none" strike="noStrike">
                <a:solidFill>
                  <a:schemeClr val="dk1"/>
                </a:solidFill>
                <a:latin typeface="Montserrat"/>
                <a:ea typeface="Montserrat"/>
                <a:cs typeface="Montserrat"/>
                <a:sym typeface="Montserrat"/>
              </a:rPr>
              <a:t>TB LOOP-MEDIATED ISOTHERMAL AMPLIFICATION (LAMP)</a:t>
            </a:r>
            <a:endParaRPr i="0" sz="1400" u="none" cap="none" strike="noStrike">
              <a:solidFill>
                <a:srgbClr val="000000"/>
              </a:solidFill>
              <a:latin typeface="Montserrat"/>
              <a:ea typeface="Montserrat"/>
              <a:cs typeface="Montserrat"/>
              <a:sym typeface="Montserrat"/>
            </a:endParaRPr>
          </a:p>
        </p:txBody>
      </p:sp>
      <p:pic>
        <p:nvPicPr>
          <p:cNvPr descr="Microscopy | by Biology Experts Notes | Medium" id="426" name="Google Shape;426;p57"/>
          <p:cNvPicPr preferRelativeResize="0"/>
          <p:nvPr/>
        </p:nvPicPr>
        <p:blipFill rotWithShape="1">
          <a:blip r:embed="rId3">
            <a:alphaModFix/>
          </a:blip>
          <a:srcRect b="0" l="31483" r="937" t="0"/>
          <a:stretch/>
        </p:blipFill>
        <p:spPr>
          <a:xfrm>
            <a:off x="796576" y="981483"/>
            <a:ext cx="1257193" cy="1184050"/>
          </a:xfrm>
          <a:prstGeom prst="rect">
            <a:avLst/>
          </a:prstGeom>
          <a:noFill/>
          <a:ln>
            <a:noFill/>
          </a:ln>
        </p:spPr>
      </p:pic>
      <p:pic>
        <p:nvPicPr>
          <p:cNvPr id="427" name="Google Shape;427;p57"/>
          <p:cNvPicPr preferRelativeResize="0"/>
          <p:nvPr/>
        </p:nvPicPr>
        <p:blipFill rotWithShape="1">
          <a:blip r:embed="rId4">
            <a:alphaModFix/>
          </a:blip>
          <a:srcRect b="16376" l="0" r="0" t="9745"/>
          <a:stretch/>
        </p:blipFill>
        <p:spPr>
          <a:xfrm>
            <a:off x="3116022" y="952420"/>
            <a:ext cx="1257192" cy="1180750"/>
          </a:xfrm>
          <a:prstGeom prst="rect">
            <a:avLst/>
          </a:prstGeom>
          <a:noFill/>
          <a:ln>
            <a:noFill/>
          </a:ln>
        </p:spPr>
      </p:pic>
      <p:pic>
        <p:nvPicPr>
          <p:cNvPr descr="GeneXpert MTB/RIF Assay: Principle, Procedure, Results and Interpretations  - Learn Microbiology Online" id="428" name="Google Shape;428;p57"/>
          <p:cNvPicPr preferRelativeResize="0"/>
          <p:nvPr/>
        </p:nvPicPr>
        <p:blipFill rotWithShape="1">
          <a:blip r:embed="rId5">
            <a:alphaModFix/>
          </a:blip>
          <a:srcRect b="0" l="0" r="0" t="0"/>
          <a:stretch/>
        </p:blipFill>
        <p:spPr>
          <a:xfrm flipH="1">
            <a:off x="5143884" y="3173082"/>
            <a:ext cx="1227714" cy="1180751"/>
          </a:xfrm>
          <a:prstGeom prst="rect">
            <a:avLst/>
          </a:prstGeom>
          <a:noFill/>
          <a:ln>
            <a:noFill/>
          </a:ln>
        </p:spPr>
      </p:pic>
      <p:pic>
        <p:nvPicPr>
          <p:cNvPr id="429" name="Google Shape;429;p57"/>
          <p:cNvPicPr preferRelativeResize="0"/>
          <p:nvPr/>
        </p:nvPicPr>
        <p:blipFill rotWithShape="1">
          <a:blip r:embed="rId6">
            <a:alphaModFix/>
          </a:blip>
          <a:srcRect b="0" l="0" r="0" t="0"/>
          <a:stretch/>
        </p:blipFill>
        <p:spPr>
          <a:xfrm>
            <a:off x="5129141" y="998290"/>
            <a:ext cx="1257201" cy="1180749"/>
          </a:xfrm>
          <a:prstGeom prst="rect">
            <a:avLst/>
          </a:prstGeom>
          <a:noFill/>
          <a:ln>
            <a:noFill/>
          </a:ln>
        </p:spPr>
      </p:pic>
      <p:sp>
        <p:nvSpPr>
          <p:cNvPr id="430" name="Google Shape;430;p57"/>
          <p:cNvSpPr txBox="1"/>
          <p:nvPr/>
        </p:nvSpPr>
        <p:spPr>
          <a:xfrm>
            <a:off x="6855036" y="2549438"/>
            <a:ext cx="2435101" cy="6234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0" i="0" lang="en-US" sz="1300" u="none" cap="none" strike="noStrike">
                <a:solidFill>
                  <a:schemeClr val="dk1"/>
                </a:solidFill>
                <a:latin typeface="Montserrat"/>
                <a:ea typeface="Montserrat"/>
                <a:cs typeface="Montserrat"/>
                <a:sym typeface="Montserrat"/>
              </a:rPr>
              <a:t>MYCOBACTERIAL LIPOARABINOMANNAN (LAM) ANTIGEN DETECTION </a:t>
            </a:r>
            <a:endParaRPr b="0" i="0" sz="1400" u="none" cap="none" strike="noStrike">
              <a:solidFill>
                <a:srgbClr val="000000"/>
              </a:solidFill>
              <a:latin typeface="Arial"/>
              <a:ea typeface="Arial"/>
              <a:cs typeface="Arial"/>
              <a:sym typeface="Arial"/>
            </a:endParaRPr>
          </a:p>
        </p:txBody>
      </p:sp>
      <p:sp>
        <p:nvSpPr>
          <p:cNvPr id="431" name="Google Shape;431;p57"/>
          <p:cNvSpPr txBox="1"/>
          <p:nvPr/>
        </p:nvSpPr>
        <p:spPr>
          <a:xfrm>
            <a:off x="20729" y="4246655"/>
            <a:ext cx="2808886" cy="842901"/>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0" i="0" lang="en-US" sz="1300" u="none" cap="none" strike="noStrike">
                <a:solidFill>
                  <a:schemeClr val="dk1"/>
                </a:solidFill>
                <a:latin typeface="Montserrat"/>
                <a:ea typeface="Montserrat"/>
                <a:cs typeface="Montserrat"/>
                <a:sym typeface="Montserrat"/>
              </a:rPr>
              <a:t>PHENOTYP</a:t>
            </a:r>
            <a:r>
              <a:rPr lang="en-US" sz="1300">
                <a:solidFill>
                  <a:schemeClr val="dk1"/>
                </a:solidFill>
                <a:latin typeface="Montserrat"/>
                <a:ea typeface="Montserrat"/>
                <a:cs typeface="Montserrat"/>
                <a:sym typeface="Montserrat"/>
              </a:rPr>
              <a:t>IC</a:t>
            </a:r>
            <a:r>
              <a:rPr b="0" i="0" lang="en-US" sz="1300" u="none" cap="none" strike="noStrike">
                <a:solidFill>
                  <a:schemeClr val="dk1"/>
                </a:solidFill>
                <a:latin typeface="Montserrat"/>
                <a:ea typeface="Montserrat"/>
                <a:cs typeface="Montserrat"/>
                <a:sym typeface="Montserrat"/>
              </a:rPr>
              <a:t> </a:t>
            </a:r>
            <a:r>
              <a:rPr b="0" i="0" lang="en-US" sz="1300" u="none" cap="none" strike="noStrike">
                <a:solidFill>
                  <a:schemeClr val="dk1"/>
                </a:solidFill>
                <a:latin typeface="Montserrat"/>
                <a:ea typeface="Montserrat"/>
                <a:cs typeface="Montserrat"/>
                <a:sym typeface="Montserrat"/>
              </a:rPr>
              <a:t>(CULTURE BASED) DRUG SUSCEPTIBILITY TESTING (DST)</a:t>
            </a:r>
            <a:endParaRPr b="0" i="0" sz="1400" u="none" cap="none" strike="noStrike">
              <a:solidFill>
                <a:srgbClr val="000000"/>
              </a:solidFill>
              <a:latin typeface="Arial"/>
              <a:ea typeface="Arial"/>
              <a:cs typeface="Arial"/>
              <a:sym typeface="Arial"/>
            </a:endParaRPr>
          </a:p>
        </p:txBody>
      </p:sp>
      <p:sp>
        <p:nvSpPr>
          <p:cNvPr id="432" name="Google Shape;432;p57"/>
          <p:cNvSpPr txBox="1"/>
          <p:nvPr/>
        </p:nvSpPr>
        <p:spPr>
          <a:xfrm>
            <a:off x="2897718" y="4246655"/>
            <a:ext cx="1693800" cy="6234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0" i="0" lang="en-US" sz="1300" u="none" cap="none" strike="noStrike">
                <a:solidFill>
                  <a:schemeClr val="dk1"/>
                </a:solidFill>
                <a:latin typeface="Montserrat"/>
                <a:ea typeface="Montserrat"/>
                <a:cs typeface="Montserrat"/>
                <a:sym typeface="Montserrat"/>
              </a:rPr>
              <a:t>LINE PROBE ASSAY (LPA)</a:t>
            </a:r>
            <a:endParaRPr b="0" i="0" sz="1400" u="none" cap="none" strike="noStrike">
              <a:solidFill>
                <a:srgbClr val="000000"/>
              </a:solidFill>
              <a:latin typeface="Arial"/>
              <a:ea typeface="Arial"/>
              <a:cs typeface="Arial"/>
              <a:sym typeface="Arial"/>
            </a:endParaRPr>
          </a:p>
        </p:txBody>
      </p:sp>
      <p:sp>
        <p:nvSpPr>
          <p:cNvPr id="433" name="Google Shape;433;p57"/>
          <p:cNvSpPr txBox="1"/>
          <p:nvPr/>
        </p:nvSpPr>
        <p:spPr>
          <a:xfrm>
            <a:off x="7257893" y="4390834"/>
            <a:ext cx="1609064" cy="335042"/>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0" i="0" lang="en-US" sz="1300" u="none" cap="none" strike="noStrike">
                <a:solidFill>
                  <a:schemeClr val="dk1"/>
                </a:solidFill>
                <a:latin typeface="Montserrat"/>
                <a:ea typeface="Montserrat"/>
                <a:cs typeface="Montserrat"/>
                <a:sym typeface="Montserrat"/>
              </a:rPr>
              <a:t>TRUENAT</a:t>
            </a:r>
            <a:endParaRPr b="0" i="0" sz="1400" u="none" cap="none" strike="noStrike">
              <a:solidFill>
                <a:srgbClr val="000000"/>
              </a:solidFill>
              <a:latin typeface="Arial"/>
              <a:ea typeface="Arial"/>
              <a:cs typeface="Arial"/>
              <a:sym typeface="Arial"/>
            </a:endParaRPr>
          </a:p>
        </p:txBody>
      </p:sp>
      <p:pic>
        <p:nvPicPr>
          <p:cNvPr descr="The urine lateral flow-lipoarabinomannan (LF-LAM) assay for the... |  Download Scientific Diagram" id="434" name="Google Shape;434;p57"/>
          <p:cNvPicPr preferRelativeResize="0"/>
          <p:nvPr/>
        </p:nvPicPr>
        <p:blipFill rotWithShape="1">
          <a:blip r:embed="rId7">
            <a:alphaModFix/>
          </a:blip>
          <a:srcRect b="0" l="57158" r="0" t="9284"/>
          <a:stretch/>
        </p:blipFill>
        <p:spPr>
          <a:xfrm>
            <a:off x="7443990" y="953130"/>
            <a:ext cx="1257192" cy="1209102"/>
          </a:xfrm>
          <a:prstGeom prst="rect">
            <a:avLst/>
          </a:prstGeom>
          <a:noFill/>
          <a:ln>
            <a:noFill/>
          </a:ln>
        </p:spPr>
      </p:pic>
      <p:pic>
        <p:nvPicPr>
          <p:cNvPr id="435" name="Google Shape;435;p57"/>
          <p:cNvPicPr preferRelativeResize="0"/>
          <p:nvPr/>
        </p:nvPicPr>
        <p:blipFill rotWithShape="1">
          <a:blip r:embed="rId8">
            <a:alphaModFix/>
          </a:blip>
          <a:srcRect b="8422" l="5663" r="6059" t="0"/>
          <a:stretch/>
        </p:blipFill>
        <p:spPr>
          <a:xfrm>
            <a:off x="789551" y="3097457"/>
            <a:ext cx="1271243" cy="1174741"/>
          </a:xfrm>
          <a:prstGeom prst="rect">
            <a:avLst/>
          </a:prstGeom>
          <a:noFill/>
          <a:ln>
            <a:noFill/>
          </a:ln>
        </p:spPr>
      </p:pic>
      <p:pic>
        <p:nvPicPr>
          <p:cNvPr descr="Diagram  Description automatically generated" id="436" name="Google Shape;436;p57"/>
          <p:cNvPicPr preferRelativeResize="0"/>
          <p:nvPr/>
        </p:nvPicPr>
        <p:blipFill rotWithShape="1">
          <a:blip r:embed="rId9">
            <a:alphaModFix/>
          </a:blip>
          <a:srcRect b="0" l="0" r="0" t="0"/>
          <a:stretch/>
        </p:blipFill>
        <p:spPr>
          <a:xfrm>
            <a:off x="3130761" y="3097457"/>
            <a:ext cx="1227714" cy="1180749"/>
          </a:xfrm>
          <a:prstGeom prst="rect">
            <a:avLst/>
          </a:prstGeom>
          <a:noFill/>
          <a:ln>
            <a:noFill/>
          </a:ln>
        </p:spPr>
      </p:pic>
      <p:pic>
        <p:nvPicPr>
          <p:cNvPr descr="A picture containing text, black  Description automatically generated" id="437" name="Google Shape;437;p57"/>
          <p:cNvPicPr preferRelativeResize="0"/>
          <p:nvPr/>
        </p:nvPicPr>
        <p:blipFill rotWithShape="1">
          <a:blip r:embed="rId10">
            <a:alphaModFix/>
          </a:blip>
          <a:srcRect b="0" l="0" r="0" t="0"/>
          <a:stretch/>
        </p:blipFill>
        <p:spPr>
          <a:xfrm>
            <a:off x="7308324" y="3150917"/>
            <a:ext cx="1508202" cy="1193671"/>
          </a:xfrm>
          <a:prstGeom prst="rect">
            <a:avLst/>
          </a:prstGeom>
          <a:noFill/>
          <a:ln>
            <a:noFill/>
          </a:ln>
        </p:spPr>
      </p:pic>
      <p:sp>
        <p:nvSpPr>
          <p:cNvPr id="438" name="Google Shape;438;p57"/>
          <p:cNvSpPr txBox="1"/>
          <p:nvPr>
            <p:ph idx="4294967295"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b="1" lang="en-US"/>
              <a:t>Menu of</a:t>
            </a:r>
            <a:r>
              <a:rPr b="1" lang="en-US" sz="2800"/>
              <a:t> TB lab tests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pic>
        <p:nvPicPr>
          <p:cNvPr id="443" name="Google Shape;443;p58"/>
          <p:cNvPicPr preferRelativeResize="0"/>
          <p:nvPr/>
        </p:nvPicPr>
        <p:blipFill>
          <a:blip r:embed="rId3">
            <a:alphaModFix/>
          </a:blip>
          <a:stretch>
            <a:fillRect/>
          </a:stretch>
        </p:blipFill>
        <p:spPr>
          <a:xfrm>
            <a:off x="393125" y="1500407"/>
            <a:ext cx="1219200" cy="1990725"/>
          </a:xfrm>
          <a:prstGeom prst="rect">
            <a:avLst/>
          </a:prstGeom>
          <a:noFill/>
          <a:ln>
            <a:noFill/>
          </a:ln>
        </p:spPr>
      </p:pic>
      <p:sp>
        <p:nvSpPr>
          <p:cNvPr id="444" name="Google Shape;444;p58"/>
          <p:cNvSpPr txBox="1"/>
          <p:nvPr>
            <p:ph idx="4294967295" type="title"/>
          </p:nvPr>
        </p:nvSpPr>
        <p:spPr>
          <a:xfrm>
            <a:off x="240716" y="3877007"/>
            <a:ext cx="1693800" cy="3675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lang="en-US" sz="1300">
                <a:solidFill>
                  <a:schemeClr val="dk1"/>
                </a:solidFill>
                <a:latin typeface="Montserrat"/>
                <a:ea typeface="Montserrat"/>
                <a:cs typeface="Montserrat"/>
                <a:sym typeface="Montserrat"/>
              </a:rPr>
              <a:t>RealTime MTB and MTB RIF/INH</a:t>
            </a:r>
            <a:endParaRPr i="0" sz="1300" u="none" cap="none" strike="noStrike">
              <a:solidFill>
                <a:srgbClr val="000000"/>
              </a:solidFill>
              <a:latin typeface="Montserrat"/>
              <a:ea typeface="Montserrat"/>
              <a:cs typeface="Montserrat"/>
              <a:sym typeface="Montserrat"/>
            </a:endParaRPr>
          </a:p>
        </p:txBody>
      </p:sp>
      <p:pic>
        <p:nvPicPr>
          <p:cNvPr id="445" name="Google Shape;445;p58"/>
          <p:cNvPicPr preferRelativeResize="0"/>
          <p:nvPr/>
        </p:nvPicPr>
        <p:blipFill>
          <a:blip r:embed="rId4">
            <a:alphaModFix/>
          </a:blip>
          <a:stretch>
            <a:fillRect/>
          </a:stretch>
        </p:blipFill>
        <p:spPr>
          <a:xfrm>
            <a:off x="7202716" y="1694957"/>
            <a:ext cx="1390650" cy="752475"/>
          </a:xfrm>
          <a:prstGeom prst="rect">
            <a:avLst/>
          </a:prstGeom>
          <a:noFill/>
          <a:ln>
            <a:noFill/>
          </a:ln>
        </p:spPr>
      </p:pic>
      <p:sp>
        <p:nvSpPr>
          <p:cNvPr id="446" name="Google Shape;446;p58"/>
          <p:cNvSpPr txBox="1"/>
          <p:nvPr>
            <p:ph idx="4294967295" type="title"/>
          </p:nvPr>
        </p:nvSpPr>
        <p:spPr>
          <a:xfrm>
            <a:off x="7202737" y="2571919"/>
            <a:ext cx="1693800" cy="3675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lang="en-US" sz="1300">
                <a:solidFill>
                  <a:schemeClr val="dk1"/>
                </a:solidFill>
                <a:latin typeface="Montserrat"/>
                <a:ea typeface="Montserrat"/>
                <a:cs typeface="Montserrat"/>
                <a:sym typeface="Montserrat"/>
              </a:rPr>
              <a:t>MAX MDR-TB</a:t>
            </a:r>
            <a:endParaRPr i="0" sz="1400" u="none" cap="none" strike="noStrike">
              <a:solidFill>
                <a:srgbClr val="000000"/>
              </a:solidFill>
              <a:latin typeface="Montserrat"/>
              <a:ea typeface="Montserrat"/>
              <a:cs typeface="Montserrat"/>
              <a:sym typeface="Montserrat"/>
            </a:endParaRPr>
          </a:p>
        </p:txBody>
      </p:sp>
      <p:pic>
        <p:nvPicPr>
          <p:cNvPr id="447" name="Google Shape;447;p58"/>
          <p:cNvPicPr preferRelativeResize="0"/>
          <p:nvPr/>
        </p:nvPicPr>
        <p:blipFill>
          <a:blip r:embed="rId5">
            <a:alphaModFix/>
          </a:blip>
          <a:stretch>
            <a:fillRect/>
          </a:stretch>
        </p:blipFill>
        <p:spPr>
          <a:xfrm>
            <a:off x="1925837" y="1581470"/>
            <a:ext cx="2247900" cy="1171575"/>
          </a:xfrm>
          <a:prstGeom prst="rect">
            <a:avLst/>
          </a:prstGeom>
          <a:noFill/>
          <a:ln>
            <a:noFill/>
          </a:ln>
        </p:spPr>
      </p:pic>
      <p:sp>
        <p:nvSpPr>
          <p:cNvPr id="448" name="Google Shape;448;p58"/>
          <p:cNvSpPr txBox="1"/>
          <p:nvPr>
            <p:ph idx="4294967295" type="title"/>
          </p:nvPr>
        </p:nvSpPr>
        <p:spPr>
          <a:xfrm>
            <a:off x="2066137" y="2942119"/>
            <a:ext cx="1693800" cy="3675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lang="en-US" sz="1300">
                <a:solidFill>
                  <a:schemeClr val="dk1"/>
                </a:solidFill>
                <a:latin typeface="Montserrat"/>
                <a:ea typeface="Montserrat"/>
                <a:cs typeface="Montserrat"/>
                <a:sym typeface="Montserrat"/>
              </a:rPr>
              <a:t>FluoroType MTBDR v2.0</a:t>
            </a:r>
            <a:endParaRPr i="0" sz="1300" u="none" cap="none" strike="noStrike">
              <a:solidFill>
                <a:srgbClr val="000000"/>
              </a:solidFill>
              <a:latin typeface="Montserrat"/>
              <a:ea typeface="Montserrat"/>
              <a:cs typeface="Montserrat"/>
              <a:sym typeface="Montserrat"/>
            </a:endParaRPr>
          </a:p>
        </p:txBody>
      </p:sp>
      <p:sp>
        <p:nvSpPr>
          <p:cNvPr id="449" name="Google Shape;449;p58"/>
          <p:cNvSpPr txBox="1"/>
          <p:nvPr>
            <p:ph idx="4294967295" type="title"/>
          </p:nvPr>
        </p:nvSpPr>
        <p:spPr>
          <a:xfrm>
            <a:off x="240737" y="4168294"/>
            <a:ext cx="1693800" cy="3675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lang="en-US" sz="1000">
                <a:solidFill>
                  <a:schemeClr val="dk1"/>
                </a:solidFill>
                <a:latin typeface="Montserrat"/>
                <a:ea typeface="Montserrat"/>
                <a:cs typeface="Montserrat"/>
                <a:sym typeface="Montserrat"/>
              </a:rPr>
              <a:t>m2000 RealTIme system</a:t>
            </a:r>
            <a:endParaRPr i="0" sz="1100" u="none" cap="none" strike="noStrike">
              <a:solidFill>
                <a:srgbClr val="000000"/>
              </a:solidFill>
              <a:latin typeface="Montserrat"/>
              <a:ea typeface="Montserrat"/>
              <a:cs typeface="Montserrat"/>
              <a:sym typeface="Montserrat"/>
            </a:endParaRPr>
          </a:p>
        </p:txBody>
      </p:sp>
      <p:sp>
        <p:nvSpPr>
          <p:cNvPr id="450" name="Google Shape;450;p58"/>
          <p:cNvSpPr txBox="1"/>
          <p:nvPr>
            <p:ph idx="4294967295" type="title"/>
          </p:nvPr>
        </p:nvSpPr>
        <p:spPr>
          <a:xfrm>
            <a:off x="2068962" y="3317769"/>
            <a:ext cx="1693800" cy="3675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lang="en-US" sz="1000">
                <a:solidFill>
                  <a:schemeClr val="dk1"/>
                </a:solidFill>
                <a:latin typeface="Montserrat"/>
                <a:ea typeface="Montserrat"/>
                <a:cs typeface="Montserrat"/>
                <a:sym typeface="Montserrat"/>
              </a:rPr>
              <a:t>GeneXtract 96 and FluoroCycler XT</a:t>
            </a:r>
            <a:endParaRPr i="0" sz="1100" u="none" cap="none" strike="noStrike">
              <a:solidFill>
                <a:srgbClr val="000000"/>
              </a:solidFill>
              <a:latin typeface="Montserrat"/>
              <a:ea typeface="Montserrat"/>
              <a:cs typeface="Montserrat"/>
              <a:sym typeface="Montserrat"/>
            </a:endParaRPr>
          </a:p>
        </p:txBody>
      </p:sp>
      <p:pic>
        <p:nvPicPr>
          <p:cNvPr id="451" name="Google Shape;451;p58"/>
          <p:cNvPicPr preferRelativeResize="0"/>
          <p:nvPr/>
        </p:nvPicPr>
        <p:blipFill>
          <a:blip r:embed="rId6">
            <a:alphaModFix/>
          </a:blip>
          <a:stretch>
            <a:fillRect/>
          </a:stretch>
        </p:blipFill>
        <p:spPr>
          <a:xfrm>
            <a:off x="4487237" y="1505282"/>
            <a:ext cx="2066925" cy="1257300"/>
          </a:xfrm>
          <a:prstGeom prst="rect">
            <a:avLst/>
          </a:prstGeom>
          <a:noFill/>
          <a:ln>
            <a:noFill/>
          </a:ln>
        </p:spPr>
      </p:pic>
      <p:sp>
        <p:nvSpPr>
          <p:cNvPr id="452" name="Google Shape;452;p58"/>
          <p:cNvSpPr txBox="1"/>
          <p:nvPr>
            <p:ph idx="4294967295" type="title"/>
          </p:nvPr>
        </p:nvSpPr>
        <p:spPr>
          <a:xfrm>
            <a:off x="4645475" y="2939419"/>
            <a:ext cx="1693800" cy="3675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lang="en-US" sz="1300">
                <a:solidFill>
                  <a:schemeClr val="dk1"/>
                </a:solidFill>
                <a:latin typeface="Montserrat"/>
                <a:ea typeface="Montserrat"/>
                <a:cs typeface="Montserrat"/>
                <a:sym typeface="Montserrat"/>
              </a:rPr>
              <a:t> cobas MTB and MTB RIF/INH</a:t>
            </a:r>
            <a:endParaRPr i="0" sz="1300" u="none" cap="none" strike="noStrike">
              <a:solidFill>
                <a:srgbClr val="000000"/>
              </a:solidFill>
              <a:latin typeface="Montserrat"/>
              <a:ea typeface="Montserrat"/>
              <a:cs typeface="Montserrat"/>
              <a:sym typeface="Montserrat"/>
            </a:endParaRPr>
          </a:p>
        </p:txBody>
      </p:sp>
      <p:sp>
        <p:nvSpPr>
          <p:cNvPr id="453" name="Google Shape;453;p58"/>
          <p:cNvSpPr txBox="1"/>
          <p:nvPr>
            <p:ph idx="4294967295" type="title"/>
          </p:nvPr>
        </p:nvSpPr>
        <p:spPr>
          <a:xfrm>
            <a:off x="4781125" y="3215519"/>
            <a:ext cx="1693800" cy="3675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lang="en-US" sz="1000">
                <a:solidFill>
                  <a:schemeClr val="dk1"/>
                </a:solidFill>
                <a:latin typeface="Montserrat"/>
                <a:ea typeface="Montserrat"/>
                <a:cs typeface="Montserrat"/>
                <a:sym typeface="Montserrat"/>
              </a:rPr>
              <a:t>cobas 6800/8800 systems</a:t>
            </a:r>
            <a:endParaRPr i="0" sz="1100" u="none" cap="none" strike="noStrike">
              <a:solidFill>
                <a:srgbClr val="000000"/>
              </a:solidFill>
              <a:latin typeface="Montserrat"/>
              <a:ea typeface="Montserrat"/>
              <a:cs typeface="Montserrat"/>
              <a:sym typeface="Montserrat"/>
            </a:endParaRPr>
          </a:p>
        </p:txBody>
      </p:sp>
      <p:sp>
        <p:nvSpPr>
          <p:cNvPr id="454" name="Google Shape;454;p58"/>
          <p:cNvSpPr txBox="1"/>
          <p:nvPr>
            <p:ph idx="4294967295" type="title"/>
          </p:nvPr>
        </p:nvSpPr>
        <p:spPr>
          <a:xfrm>
            <a:off x="6948962" y="2771832"/>
            <a:ext cx="1693800" cy="3675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lang="en-US" sz="1000">
                <a:solidFill>
                  <a:schemeClr val="dk1"/>
                </a:solidFill>
                <a:latin typeface="Montserrat"/>
                <a:ea typeface="Montserrat"/>
                <a:cs typeface="Montserrat"/>
                <a:sym typeface="Montserrat"/>
              </a:rPr>
              <a:t>BD MAX</a:t>
            </a:r>
            <a:r>
              <a:rPr lang="en-US" sz="1000">
                <a:solidFill>
                  <a:schemeClr val="dk1"/>
                </a:solidFill>
                <a:latin typeface="Montserrat"/>
                <a:ea typeface="Montserrat"/>
                <a:cs typeface="Montserrat"/>
                <a:sym typeface="Montserrat"/>
              </a:rPr>
              <a:t> systems</a:t>
            </a:r>
            <a:endParaRPr i="0" sz="1100" u="none" cap="none" strike="noStrike">
              <a:solidFill>
                <a:srgbClr val="000000"/>
              </a:solidFill>
              <a:latin typeface="Montserrat"/>
              <a:ea typeface="Montserrat"/>
              <a:cs typeface="Montserrat"/>
              <a:sym typeface="Montserrat"/>
            </a:endParaRPr>
          </a:p>
        </p:txBody>
      </p:sp>
      <p:sp>
        <p:nvSpPr>
          <p:cNvPr id="455" name="Google Shape;455;p58"/>
          <p:cNvSpPr txBox="1"/>
          <p:nvPr>
            <p:ph idx="4294967295"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b="1" lang="en-US"/>
              <a:t>Menu of TB lab tests</a:t>
            </a:r>
            <a:endParaRPr/>
          </a:p>
        </p:txBody>
      </p:sp>
      <p:sp>
        <p:nvSpPr>
          <p:cNvPr id="456" name="Google Shape;456;p58"/>
          <p:cNvSpPr txBox="1"/>
          <p:nvPr>
            <p:ph idx="4294967295" type="title"/>
          </p:nvPr>
        </p:nvSpPr>
        <p:spPr>
          <a:xfrm>
            <a:off x="705225" y="1075325"/>
            <a:ext cx="3676800" cy="3675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lang="en-US" sz="1800">
                <a:solidFill>
                  <a:schemeClr val="dk1"/>
                </a:solidFill>
                <a:latin typeface="Montserrat"/>
                <a:ea typeface="Montserrat"/>
                <a:cs typeface="Montserrat"/>
                <a:sym typeface="Montserrat"/>
              </a:rPr>
              <a:t>Moderate</a:t>
            </a:r>
            <a:r>
              <a:rPr b="1" lang="en-US" sz="1800">
                <a:solidFill>
                  <a:schemeClr val="dk1"/>
                </a:solidFill>
                <a:latin typeface="Montserrat"/>
                <a:ea typeface="Montserrat"/>
                <a:cs typeface="Montserrat"/>
                <a:sym typeface="Montserrat"/>
              </a:rPr>
              <a:t> complexity NAATs</a:t>
            </a:r>
            <a:endParaRPr b="1" i="0" sz="18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59"/>
          <p:cNvSpPr txBox="1"/>
          <p:nvPr>
            <p:ph idx="1" type="subTitle"/>
          </p:nvPr>
        </p:nvSpPr>
        <p:spPr>
          <a:xfrm>
            <a:off x="206750" y="1576900"/>
            <a:ext cx="4739100" cy="33681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400"/>
              <a:buNone/>
            </a:pPr>
            <a:r>
              <a:rPr b="1" lang="en-US" sz="1100"/>
              <a:t>Uses</a:t>
            </a:r>
            <a:endParaRPr sz="1100"/>
          </a:p>
          <a:p>
            <a:pPr indent="-342900" lvl="0" marL="457200" rtl="0" algn="l">
              <a:lnSpc>
                <a:spcPct val="100000"/>
              </a:lnSpc>
              <a:spcBef>
                <a:spcPts val="0"/>
              </a:spcBef>
              <a:spcAft>
                <a:spcPts val="0"/>
              </a:spcAft>
              <a:buSzPts val="1400"/>
              <a:buFont typeface="Arial"/>
              <a:buChar char="•"/>
            </a:pPr>
            <a:r>
              <a:rPr lang="en-US" sz="1100"/>
              <a:t>Used as an initial diagnostic test for the detection of AFB in PTB</a:t>
            </a:r>
            <a:endParaRPr sz="1100"/>
          </a:p>
          <a:p>
            <a:pPr indent="-342900" lvl="0" marL="457200" rtl="0" algn="l">
              <a:lnSpc>
                <a:spcPct val="100000"/>
              </a:lnSpc>
              <a:spcBef>
                <a:spcPts val="0"/>
              </a:spcBef>
              <a:spcAft>
                <a:spcPts val="0"/>
              </a:spcAft>
              <a:buSzPts val="1400"/>
              <a:buFont typeface="Arial"/>
              <a:buChar char="•"/>
            </a:pPr>
            <a:r>
              <a:rPr lang="en-US" sz="1100"/>
              <a:t>Monitors response to therapy</a:t>
            </a:r>
            <a:endParaRPr sz="1100"/>
          </a:p>
          <a:p>
            <a:pPr indent="-342900" lvl="0" marL="457200" rtl="0" algn="l">
              <a:lnSpc>
                <a:spcPct val="100000"/>
              </a:lnSpc>
              <a:spcBef>
                <a:spcPts val="0"/>
              </a:spcBef>
              <a:spcAft>
                <a:spcPts val="0"/>
              </a:spcAft>
              <a:buSzPts val="1400"/>
              <a:buNone/>
            </a:pPr>
            <a:r>
              <a:t/>
            </a:r>
            <a:endParaRPr sz="1100"/>
          </a:p>
          <a:p>
            <a:pPr indent="-342900" lvl="0" marL="457200" rtl="0" algn="l">
              <a:lnSpc>
                <a:spcPct val="100000"/>
              </a:lnSpc>
              <a:spcBef>
                <a:spcPts val="0"/>
              </a:spcBef>
              <a:spcAft>
                <a:spcPts val="0"/>
              </a:spcAft>
              <a:buSzPts val="1400"/>
              <a:buNone/>
            </a:pPr>
            <a:r>
              <a:rPr b="1" lang="en-US" sz="1100"/>
              <a:t>Benefits</a:t>
            </a:r>
            <a:endParaRPr sz="1100"/>
          </a:p>
          <a:p>
            <a:pPr indent="-342900" lvl="0" marL="457200" rtl="0" algn="l">
              <a:lnSpc>
                <a:spcPct val="100000"/>
              </a:lnSpc>
              <a:spcBef>
                <a:spcPts val="0"/>
              </a:spcBef>
              <a:spcAft>
                <a:spcPts val="0"/>
              </a:spcAft>
              <a:buSzPts val="1400"/>
              <a:buFont typeface="Arial"/>
              <a:buChar char="•"/>
            </a:pPr>
            <a:r>
              <a:rPr lang="en-US" sz="1100"/>
              <a:t>Can be done safely with low risk level and minimal biosafety precautions</a:t>
            </a:r>
            <a:endParaRPr sz="1100"/>
          </a:p>
          <a:p>
            <a:pPr indent="-342900" lvl="0" marL="457200" rtl="0" algn="l">
              <a:lnSpc>
                <a:spcPct val="100000"/>
              </a:lnSpc>
              <a:spcBef>
                <a:spcPts val="0"/>
              </a:spcBef>
              <a:spcAft>
                <a:spcPts val="0"/>
              </a:spcAft>
              <a:buSzPts val="1400"/>
              <a:buFont typeface="Arial"/>
              <a:buChar char="•"/>
            </a:pPr>
            <a:r>
              <a:rPr lang="en-US" sz="1100"/>
              <a:t>Same day results</a:t>
            </a:r>
            <a:endParaRPr sz="1100"/>
          </a:p>
          <a:p>
            <a:pPr indent="-342900" lvl="0" marL="457200" rtl="0" algn="l">
              <a:lnSpc>
                <a:spcPct val="100000"/>
              </a:lnSpc>
              <a:spcBef>
                <a:spcPts val="0"/>
              </a:spcBef>
              <a:spcAft>
                <a:spcPts val="0"/>
              </a:spcAft>
              <a:buSzPts val="1400"/>
              <a:buFont typeface="Arial"/>
              <a:buChar char="•"/>
            </a:pPr>
            <a:r>
              <a:rPr lang="en-US" sz="1100"/>
              <a:t>Inexpensive  and widely available</a:t>
            </a:r>
            <a:endParaRPr sz="1100"/>
          </a:p>
          <a:p>
            <a:pPr indent="-342900" lvl="0" marL="457200" rtl="0" algn="l">
              <a:lnSpc>
                <a:spcPct val="100000"/>
              </a:lnSpc>
              <a:spcBef>
                <a:spcPts val="0"/>
              </a:spcBef>
              <a:spcAft>
                <a:spcPts val="0"/>
              </a:spcAft>
              <a:buSzPts val="1400"/>
              <a:buNone/>
            </a:pPr>
            <a:r>
              <a:t/>
            </a:r>
            <a:endParaRPr sz="1100"/>
          </a:p>
          <a:p>
            <a:pPr indent="-342900" lvl="0" marL="457200" rtl="0" algn="l">
              <a:lnSpc>
                <a:spcPct val="100000"/>
              </a:lnSpc>
              <a:spcBef>
                <a:spcPts val="0"/>
              </a:spcBef>
              <a:spcAft>
                <a:spcPts val="0"/>
              </a:spcAft>
              <a:buSzPts val="1400"/>
              <a:buNone/>
            </a:pPr>
            <a:r>
              <a:rPr b="1" lang="en-US" sz="1100"/>
              <a:t>Limitations</a:t>
            </a:r>
            <a:endParaRPr sz="1100"/>
          </a:p>
          <a:p>
            <a:pPr indent="-342900" lvl="0" marL="457200" rtl="0" algn="l">
              <a:lnSpc>
                <a:spcPct val="100000"/>
              </a:lnSpc>
              <a:spcBef>
                <a:spcPts val="0"/>
              </a:spcBef>
              <a:spcAft>
                <a:spcPts val="0"/>
              </a:spcAft>
              <a:buSzPts val="1400"/>
              <a:buFont typeface="Arial"/>
              <a:buChar char="•"/>
            </a:pPr>
            <a:r>
              <a:rPr lang="en-US" sz="1100"/>
              <a:t>Low sensitivity (50%), which is further reduced in HIV-positive individuals and children</a:t>
            </a:r>
            <a:endParaRPr sz="1100"/>
          </a:p>
          <a:p>
            <a:pPr indent="-342900" lvl="0" marL="457200" rtl="0" algn="l">
              <a:lnSpc>
                <a:spcPct val="100000"/>
              </a:lnSpc>
              <a:spcBef>
                <a:spcPts val="0"/>
              </a:spcBef>
              <a:spcAft>
                <a:spcPts val="0"/>
              </a:spcAft>
              <a:buSzPts val="1400"/>
              <a:buFont typeface="Arial"/>
              <a:buChar char="•"/>
            </a:pPr>
            <a:r>
              <a:rPr lang="en-US" sz="1100"/>
              <a:t>Limited specificity; can detect non-tuberculous mycobacteria(NTMs) and does not detect drug resistance.</a:t>
            </a:r>
            <a:endParaRPr sz="1100"/>
          </a:p>
          <a:p>
            <a:pPr indent="-342900" lvl="0" marL="457200" rtl="0" algn="l">
              <a:lnSpc>
                <a:spcPct val="100000"/>
              </a:lnSpc>
              <a:spcBef>
                <a:spcPts val="0"/>
              </a:spcBef>
              <a:spcAft>
                <a:spcPts val="0"/>
              </a:spcAft>
              <a:buSzPts val="1400"/>
              <a:buFont typeface="Arial"/>
              <a:buChar char="•"/>
            </a:pPr>
            <a:r>
              <a:rPr lang="en-US" sz="1100"/>
              <a:t>Can not detect DRTB </a:t>
            </a:r>
            <a:endParaRPr sz="1100"/>
          </a:p>
          <a:p>
            <a:pPr indent="-254000" lvl="0" marL="457200" rtl="0" algn="l">
              <a:lnSpc>
                <a:spcPct val="100000"/>
              </a:lnSpc>
              <a:spcBef>
                <a:spcPts val="0"/>
              </a:spcBef>
              <a:spcAft>
                <a:spcPts val="0"/>
              </a:spcAft>
              <a:buSzPts val="1400"/>
              <a:buFont typeface="Arial"/>
              <a:buNone/>
            </a:pPr>
            <a:r>
              <a:t/>
            </a:r>
            <a:endParaRPr/>
          </a:p>
        </p:txBody>
      </p:sp>
      <p:sp>
        <p:nvSpPr>
          <p:cNvPr id="462" name="Google Shape;462;p59"/>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b="1" lang="en-US" sz="2800"/>
              <a:t>Lab Tests for TB</a:t>
            </a:r>
            <a:endParaRPr/>
          </a:p>
        </p:txBody>
      </p:sp>
      <p:sp>
        <p:nvSpPr>
          <p:cNvPr id="463" name="Google Shape;463;p59"/>
          <p:cNvSpPr txBox="1"/>
          <p:nvPr>
            <p:ph idx="2" type="body"/>
          </p:nvPr>
        </p:nvSpPr>
        <p:spPr>
          <a:xfrm>
            <a:off x="597645" y="983191"/>
            <a:ext cx="4348200" cy="452400"/>
          </a:xfrm>
          <a:prstGeom prst="rect">
            <a:avLst/>
          </a:prstGeom>
          <a:noFill/>
          <a:ln>
            <a:noFill/>
          </a:ln>
        </p:spPr>
        <p:txBody>
          <a:bodyPr anchorCtr="0" anchor="t" bIns="91425" lIns="91425" spcFirstLastPara="1" rIns="91425" wrap="square" tIns="91425">
            <a:noAutofit/>
          </a:bodyPr>
          <a:lstStyle/>
          <a:p>
            <a:pPr indent="0" lvl="0" marL="114300" rtl="0" algn="l">
              <a:lnSpc>
                <a:spcPct val="100000"/>
              </a:lnSpc>
              <a:spcBef>
                <a:spcPts val="0"/>
              </a:spcBef>
              <a:spcAft>
                <a:spcPts val="0"/>
              </a:spcAft>
              <a:buSzPts val="1800"/>
              <a:buNone/>
            </a:pPr>
            <a:r>
              <a:rPr b="1" lang="en-US"/>
              <a:t>AFB-Smear Microscopy</a:t>
            </a:r>
            <a:endParaRPr/>
          </a:p>
        </p:txBody>
      </p:sp>
      <p:sp>
        <p:nvSpPr>
          <p:cNvPr id="464" name="Google Shape;464;p59"/>
          <p:cNvSpPr txBox="1"/>
          <p:nvPr>
            <p:ph idx="3" type="body"/>
          </p:nvPr>
        </p:nvSpPr>
        <p:spPr>
          <a:xfrm>
            <a:off x="5390505" y="2455195"/>
            <a:ext cx="3559175" cy="2489784"/>
          </a:xfrm>
          <a:prstGeom prst="rect">
            <a:avLst/>
          </a:prstGeom>
          <a:noFill/>
          <a:ln>
            <a:noFill/>
          </a:ln>
        </p:spPr>
        <p:txBody>
          <a:bodyPr anchorCtr="0" anchor="t" bIns="91425" lIns="91425" spcFirstLastPara="1" rIns="91425" wrap="square" tIns="91425">
            <a:noAutofit/>
          </a:bodyPr>
          <a:lstStyle/>
          <a:p>
            <a:pPr indent="0" lvl="0" marL="139700" rtl="0" algn="ctr">
              <a:lnSpc>
                <a:spcPct val="100000"/>
              </a:lnSpc>
              <a:spcBef>
                <a:spcPts val="0"/>
              </a:spcBef>
              <a:spcAft>
                <a:spcPts val="0"/>
              </a:spcAft>
              <a:buSzPts val="1400"/>
              <a:buNone/>
            </a:pPr>
            <a:r>
              <a:rPr lang="en-US" sz="1200">
                <a:latin typeface="Montserrat"/>
                <a:ea typeface="Montserrat"/>
                <a:cs typeface="Montserrat"/>
                <a:sym typeface="Montserrat"/>
              </a:rPr>
              <a:t>WHO recommends TB programs transition to replacing microscopy as the initial diagnostic test with molecular WRDs that allow for the detection of MTBC. </a:t>
            </a:r>
            <a:endParaRPr sz="1200">
              <a:latin typeface="Montserrat"/>
              <a:ea typeface="Montserrat"/>
              <a:cs typeface="Montserrat"/>
              <a:sym typeface="Montserrat"/>
            </a:endParaRPr>
          </a:p>
          <a:p>
            <a:pPr indent="0" lvl="0" marL="139700" rtl="0" algn="ctr">
              <a:lnSpc>
                <a:spcPct val="100000"/>
              </a:lnSpc>
              <a:spcBef>
                <a:spcPts val="0"/>
              </a:spcBef>
              <a:spcAft>
                <a:spcPts val="0"/>
              </a:spcAft>
              <a:buSzPts val="1400"/>
              <a:buNone/>
            </a:pPr>
            <a:r>
              <a:t/>
            </a:r>
            <a:endParaRPr sz="1200">
              <a:latin typeface="Montserrat"/>
              <a:ea typeface="Montserrat"/>
              <a:cs typeface="Montserrat"/>
              <a:sym typeface="Montserrat"/>
            </a:endParaRPr>
          </a:p>
          <a:p>
            <a:pPr indent="0" lvl="0" marL="139700" rtl="0" algn="ctr">
              <a:lnSpc>
                <a:spcPct val="100000"/>
              </a:lnSpc>
              <a:spcBef>
                <a:spcPts val="0"/>
              </a:spcBef>
              <a:spcAft>
                <a:spcPts val="0"/>
              </a:spcAft>
              <a:buSzPts val="1400"/>
              <a:buNone/>
            </a:pPr>
            <a:r>
              <a:rPr lang="en-US" sz="1200">
                <a:latin typeface="Montserrat"/>
                <a:ea typeface="Montserrat"/>
                <a:cs typeface="Montserrat"/>
                <a:sym typeface="Montserrat"/>
              </a:rPr>
              <a:t>For monitoring treatment progress, WHO recommends that in all settings LED fluorescence microscopy should be phased in to replace conventional bright-field microscopy and Ziehl-Neelsen staining.</a:t>
            </a:r>
            <a:endParaRPr sz="1200">
              <a:latin typeface="Montserrat"/>
              <a:ea typeface="Montserrat"/>
              <a:cs typeface="Montserrat"/>
              <a:sym typeface="Montserrat"/>
            </a:endParaRPr>
          </a:p>
          <a:p>
            <a:pPr indent="0" lvl="0" marL="139700" rtl="0" algn="ctr">
              <a:lnSpc>
                <a:spcPct val="100000"/>
              </a:lnSpc>
              <a:spcBef>
                <a:spcPts val="0"/>
              </a:spcBef>
              <a:spcAft>
                <a:spcPts val="0"/>
              </a:spcAft>
              <a:buSzPts val="1400"/>
              <a:buNone/>
            </a:pPr>
            <a:r>
              <a:t/>
            </a:r>
            <a:endParaRPr/>
          </a:p>
        </p:txBody>
      </p:sp>
      <p:sp>
        <p:nvSpPr>
          <p:cNvPr id="465" name="Google Shape;465;p59"/>
          <p:cNvSpPr txBox="1"/>
          <p:nvPr>
            <p:ph idx="4" type="body"/>
          </p:nvPr>
        </p:nvSpPr>
        <p:spPr>
          <a:xfrm>
            <a:off x="5390505" y="1853532"/>
            <a:ext cx="3559175" cy="603250"/>
          </a:xfrm>
          <a:prstGeom prst="rect">
            <a:avLst/>
          </a:prstGeom>
          <a:noFill/>
          <a:ln>
            <a:noFill/>
          </a:ln>
        </p:spPr>
        <p:txBody>
          <a:bodyPr anchorCtr="0" anchor="t" bIns="91425" lIns="91425" spcFirstLastPara="1" rIns="91425" wrap="square" tIns="91425">
            <a:noAutofit/>
          </a:bodyPr>
          <a:lstStyle/>
          <a:p>
            <a:pPr indent="0" lvl="0" marL="114300" rtl="0" algn="ctr">
              <a:lnSpc>
                <a:spcPct val="100000"/>
              </a:lnSpc>
              <a:spcBef>
                <a:spcPts val="0"/>
              </a:spcBef>
              <a:spcAft>
                <a:spcPts val="0"/>
              </a:spcAft>
              <a:buSzPts val="1800"/>
              <a:buNone/>
            </a:pPr>
            <a:r>
              <a:rPr b="1" lang="en-US">
                <a:solidFill>
                  <a:schemeClr val="lt1"/>
                </a:solidFill>
              </a:rPr>
              <a:t>WHO RECOMMENDATION</a:t>
            </a:r>
            <a:endParaRPr/>
          </a:p>
        </p:txBody>
      </p:sp>
      <p:pic>
        <p:nvPicPr>
          <p:cNvPr descr="Microscopy | by Biology Experts Notes | Medium" id="466" name="Google Shape;466;p59"/>
          <p:cNvPicPr preferRelativeResize="0"/>
          <p:nvPr/>
        </p:nvPicPr>
        <p:blipFill rotWithShape="1">
          <a:blip r:embed="rId3">
            <a:alphaModFix/>
          </a:blip>
          <a:srcRect b="0" l="31483" r="937" t="0"/>
          <a:stretch/>
        </p:blipFill>
        <p:spPr>
          <a:xfrm>
            <a:off x="3943403" y="642021"/>
            <a:ext cx="1257193" cy="11840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60"/>
          <p:cNvSpPr txBox="1"/>
          <p:nvPr>
            <p:ph idx="1" type="subTitle"/>
          </p:nvPr>
        </p:nvSpPr>
        <p:spPr>
          <a:xfrm>
            <a:off x="394250" y="1364425"/>
            <a:ext cx="4820100" cy="35700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400"/>
              <a:buNone/>
            </a:pPr>
            <a:r>
              <a:rPr b="1" lang="en-US" sz="1100"/>
              <a:t>Uses</a:t>
            </a:r>
            <a:endParaRPr sz="1100"/>
          </a:p>
          <a:p>
            <a:pPr indent="-323850" lvl="0" marL="457200" rtl="0" algn="l">
              <a:lnSpc>
                <a:spcPct val="100000"/>
              </a:lnSpc>
              <a:spcBef>
                <a:spcPts val="0"/>
              </a:spcBef>
              <a:spcAft>
                <a:spcPts val="0"/>
              </a:spcAft>
              <a:buSzPts val="1100"/>
              <a:buFont typeface="Arial"/>
              <a:buChar char="•"/>
            </a:pPr>
            <a:r>
              <a:rPr lang="en-US" sz="1100"/>
              <a:t>Detects both Mycobacterium tuberculosis complex bacteria (MTBC) and RIF resistance in sputum and EPTB specimens</a:t>
            </a:r>
            <a:endParaRPr sz="1100"/>
          </a:p>
          <a:p>
            <a:pPr indent="0" lvl="0" marL="457200" rtl="0" algn="l">
              <a:lnSpc>
                <a:spcPct val="100000"/>
              </a:lnSpc>
              <a:spcBef>
                <a:spcPts val="0"/>
              </a:spcBef>
              <a:spcAft>
                <a:spcPts val="0"/>
              </a:spcAft>
              <a:buNone/>
            </a:pPr>
            <a:r>
              <a:t/>
            </a:r>
            <a:endParaRPr sz="1100"/>
          </a:p>
          <a:p>
            <a:pPr indent="-342900" lvl="0" marL="457200" rtl="0" algn="l">
              <a:lnSpc>
                <a:spcPct val="100000"/>
              </a:lnSpc>
              <a:spcBef>
                <a:spcPts val="600"/>
              </a:spcBef>
              <a:spcAft>
                <a:spcPts val="0"/>
              </a:spcAft>
              <a:buSzPts val="1400"/>
              <a:buNone/>
            </a:pPr>
            <a:r>
              <a:rPr b="1" lang="en-US" sz="1100"/>
              <a:t>Benefits</a:t>
            </a:r>
            <a:endParaRPr sz="1100"/>
          </a:p>
          <a:p>
            <a:pPr indent="-266700" lvl="0" marL="400050" rtl="0" algn="l">
              <a:lnSpc>
                <a:spcPct val="100000"/>
              </a:lnSpc>
              <a:spcBef>
                <a:spcPts val="0"/>
              </a:spcBef>
              <a:spcAft>
                <a:spcPts val="0"/>
              </a:spcAft>
              <a:buSzPts val="1100"/>
              <a:buFont typeface="Arial"/>
              <a:buChar char="•"/>
            </a:pPr>
            <a:r>
              <a:rPr lang="en-US" sz="1100"/>
              <a:t>Fast turnaround (&lt;2 hours), high sensitivity, low risk in terms of biosafety</a:t>
            </a:r>
            <a:endParaRPr sz="1100"/>
          </a:p>
          <a:p>
            <a:pPr indent="-266700" lvl="0" marL="400050" rtl="0" algn="l">
              <a:lnSpc>
                <a:spcPct val="100000"/>
              </a:lnSpc>
              <a:spcBef>
                <a:spcPts val="0"/>
              </a:spcBef>
              <a:spcAft>
                <a:spcPts val="0"/>
              </a:spcAft>
              <a:buSzPts val="1100"/>
              <a:buFont typeface="Arial"/>
              <a:buChar char="•"/>
            </a:pPr>
            <a:r>
              <a:rPr lang="en-US" sz="1100"/>
              <a:t>Automated one step process</a:t>
            </a:r>
            <a:endParaRPr sz="1100"/>
          </a:p>
          <a:p>
            <a:pPr indent="-266700" lvl="0" marL="400050" rtl="0" algn="l">
              <a:lnSpc>
                <a:spcPct val="100000"/>
              </a:lnSpc>
              <a:spcBef>
                <a:spcPts val="0"/>
              </a:spcBef>
              <a:spcAft>
                <a:spcPts val="0"/>
              </a:spcAft>
              <a:buSzPts val="1100"/>
              <a:buFont typeface="Arial"/>
              <a:buChar char="•"/>
            </a:pPr>
            <a:r>
              <a:rPr lang="en-US" sz="1100"/>
              <a:t>High sensitivity and specificity</a:t>
            </a:r>
            <a:endParaRPr sz="1100"/>
          </a:p>
          <a:p>
            <a:pPr indent="-266700" lvl="0" marL="400050" rtl="0" algn="l">
              <a:lnSpc>
                <a:spcPct val="100000"/>
              </a:lnSpc>
              <a:spcBef>
                <a:spcPts val="0"/>
              </a:spcBef>
              <a:spcAft>
                <a:spcPts val="0"/>
              </a:spcAft>
              <a:buSzPts val="1100"/>
              <a:buFont typeface="Arial"/>
              <a:buChar char="•"/>
            </a:pPr>
            <a:r>
              <a:rPr lang="en-US" sz="1100"/>
              <a:t>Same machine can be used for multiple tests for diagnosis of HIV, Hepatitis C etc </a:t>
            </a:r>
            <a:endParaRPr sz="1100"/>
          </a:p>
          <a:p>
            <a:pPr indent="0" lvl="0" marL="457200" rtl="0" algn="l">
              <a:lnSpc>
                <a:spcPct val="100000"/>
              </a:lnSpc>
              <a:spcBef>
                <a:spcPts val="0"/>
              </a:spcBef>
              <a:spcAft>
                <a:spcPts val="0"/>
              </a:spcAft>
              <a:buNone/>
            </a:pPr>
            <a:r>
              <a:t/>
            </a:r>
            <a:endParaRPr sz="1100"/>
          </a:p>
          <a:p>
            <a:pPr indent="-342900" lvl="0" marL="457200" rtl="0" algn="l">
              <a:lnSpc>
                <a:spcPct val="100000"/>
              </a:lnSpc>
              <a:spcBef>
                <a:spcPts val="600"/>
              </a:spcBef>
              <a:spcAft>
                <a:spcPts val="0"/>
              </a:spcAft>
              <a:buSzPts val="1400"/>
              <a:buNone/>
            </a:pPr>
            <a:r>
              <a:rPr b="1" lang="en-US" sz="1100"/>
              <a:t>Limitations</a:t>
            </a:r>
            <a:endParaRPr sz="1100"/>
          </a:p>
          <a:p>
            <a:pPr indent="-323850" lvl="0" marL="457200" rtl="0" algn="l">
              <a:lnSpc>
                <a:spcPct val="100000"/>
              </a:lnSpc>
              <a:spcBef>
                <a:spcPts val="0"/>
              </a:spcBef>
              <a:spcAft>
                <a:spcPts val="0"/>
              </a:spcAft>
              <a:buSzPts val="1100"/>
              <a:buFont typeface="Arial"/>
              <a:buChar char="•"/>
            </a:pPr>
            <a:r>
              <a:rPr lang="en-US" sz="1100"/>
              <a:t>Requires an uninterrupted and stable electrical power supply, yearly calibration of the modules and an ambient temperature of 15-30 °C.</a:t>
            </a:r>
            <a:endParaRPr sz="1100"/>
          </a:p>
          <a:p>
            <a:pPr indent="-323850" lvl="0" marL="457200" rtl="0" algn="l">
              <a:lnSpc>
                <a:spcPct val="100000"/>
              </a:lnSpc>
              <a:spcBef>
                <a:spcPts val="0"/>
              </a:spcBef>
              <a:spcAft>
                <a:spcPts val="0"/>
              </a:spcAft>
              <a:buSzPts val="1100"/>
              <a:buFont typeface="Arial"/>
              <a:buChar char="•"/>
            </a:pPr>
            <a:r>
              <a:rPr lang="en-US" sz="1100"/>
              <a:t>Cannot be used to monitor treatment</a:t>
            </a:r>
            <a:endParaRPr sz="1100"/>
          </a:p>
          <a:p>
            <a:pPr indent="-323850" lvl="0" marL="457200" rtl="0" algn="l">
              <a:lnSpc>
                <a:spcPct val="100000"/>
              </a:lnSpc>
              <a:spcBef>
                <a:spcPts val="0"/>
              </a:spcBef>
              <a:spcAft>
                <a:spcPts val="0"/>
              </a:spcAft>
              <a:buSzPts val="1100"/>
              <a:buFont typeface="Arial"/>
              <a:buChar char="•"/>
            </a:pPr>
            <a:r>
              <a:rPr lang="en-US" sz="1100"/>
              <a:t>Does not detect resistance to anti-TB agents other than RIF</a:t>
            </a:r>
            <a:endParaRPr sz="1100"/>
          </a:p>
        </p:txBody>
      </p:sp>
      <p:sp>
        <p:nvSpPr>
          <p:cNvPr id="472" name="Google Shape;472;p60"/>
          <p:cNvSpPr txBox="1"/>
          <p:nvPr>
            <p:ph type="title"/>
          </p:nvPr>
        </p:nvSpPr>
        <p:spPr>
          <a:xfrm>
            <a:off x="432847" y="252800"/>
            <a:ext cx="8111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b="1" lang="en-US" sz="2800"/>
              <a:t>Lab Tests for TB</a:t>
            </a:r>
            <a:endParaRPr/>
          </a:p>
        </p:txBody>
      </p:sp>
      <p:sp>
        <p:nvSpPr>
          <p:cNvPr id="473" name="Google Shape;473;p60"/>
          <p:cNvSpPr txBox="1"/>
          <p:nvPr>
            <p:ph idx="2" type="body"/>
          </p:nvPr>
        </p:nvSpPr>
        <p:spPr>
          <a:xfrm>
            <a:off x="296657" y="749304"/>
            <a:ext cx="4348200" cy="452400"/>
          </a:xfrm>
          <a:prstGeom prst="rect">
            <a:avLst/>
          </a:prstGeom>
          <a:noFill/>
          <a:ln>
            <a:noFill/>
          </a:ln>
        </p:spPr>
        <p:txBody>
          <a:bodyPr anchorCtr="0" anchor="t" bIns="91425" lIns="91425" spcFirstLastPara="1" rIns="91425" wrap="square" tIns="91425">
            <a:noAutofit/>
          </a:bodyPr>
          <a:lstStyle/>
          <a:p>
            <a:pPr indent="0" lvl="0" marL="114300" rtl="0" algn="l">
              <a:lnSpc>
                <a:spcPct val="100000"/>
              </a:lnSpc>
              <a:spcBef>
                <a:spcPts val="0"/>
              </a:spcBef>
              <a:spcAft>
                <a:spcPts val="0"/>
              </a:spcAft>
              <a:buSzPts val="1800"/>
              <a:buNone/>
            </a:pPr>
            <a:r>
              <a:rPr b="1" lang="en-US"/>
              <a:t>Xpert MTB/RIF or Xpert Ultra</a:t>
            </a:r>
            <a:endParaRPr/>
          </a:p>
        </p:txBody>
      </p:sp>
      <p:sp>
        <p:nvSpPr>
          <p:cNvPr id="474" name="Google Shape;474;p60"/>
          <p:cNvSpPr txBox="1"/>
          <p:nvPr>
            <p:ph idx="3" type="body"/>
          </p:nvPr>
        </p:nvSpPr>
        <p:spPr>
          <a:xfrm>
            <a:off x="5376755" y="2097685"/>
            <a:ext cx="3559200" cy="1414500"/>
          </a:xfrm>
          <a:prstGeom prst="rect">
            <a:avLst/>
          </a:prstGeom>
          <a:noFill/>
          <a:ln>
            <a:noFill/>
          </a:ln>
        </p:spPr>
        <p:txBody>
          <a:bodyPr anchorCtr="0" anchor="t" bIns="91425" lIns="91425" spcFirstLastPara="1" rIns="91425" wrap="square" tIns="91425">
            <a:noAutofit/>
          </a:bodyPr>
          <a:lstStyle/>
          <a:p>
            <a:pPr indent="0" lvl="0" marL="139700" rtl="0" algn="ctr">
              <a:lnSpc>
                <a:spcPct val="100000"/>
              </a:lnSpc>
              <a:spcBef>
                <a:spcPts val="0"/>
              </a:spcBef>
              <a:spcAft>
                <a:spcPts val="0"/>
              </a:spcAft>
              <a:buSzPts val="1400"/>
              <a:buNone/>
            </a:pPr>
            <a:r>
              <a:rPr lang="en-US"/>
              <a:t>WHO recommends the use of Xpert MTB/RIF or Ultra as an initial diagnostic test for TB and detection of rifampicin-resistance rather than smear microscopy/culture and phenotypic drug-susceptibility testing.</a:t>
            </a:r>
            <a:endParaRPr/>
          </a:p>
          <a:p>
            <a:pPr indent="-228600" lvl="0" marL="457200" rtl="0" algn="l">
              <a:lnSpc>
                <a:spcPct val="100000"/>
              </a:lnSpc>
              <a:spcBef>
                <a:spcPts val="0"/>
              </a:spcBef>
              <a:spcAft>
                <a:spcPts val="0"/>
              </a:spcAft>
              <a:buClr>
                <a:srgbClr val="FFFFFF"/>
              </a:buClr>
              <a:buSzPts val="1400"/>
              <a:buNone/>
            </a:pPr>
            <a:r>
              <a:t/>
            </a:r>
            <a:endParaRPr/>
          </a:p>
        </p:txBody>
      </p:sp>
      <p:sp>
        <p:nvSpPr>
          <p:cNvPr id="475" name="Google Shape;475;p60"/>
          <p:cNvSpPr txBox="1"/>
          <p:nvPr>
            <p:ph idx="4" type="body"/>
          </p:nvPr>
        </p:nvSpPr>
        <p:spPr>
          <a:xfrm>
            <a:off x="5376755" y="1496022"/>
            <a:ext cx="3559200" cy="603300"/>
          </a:xfrm>
          <a:prstGeom prst="rect">
            <a:avLst/>
          </a:prstGeom>
          <a:noFill/>
          <a:ln>
            <a:noFill/>
          </a:ln>
        </p:spPr>
        <p:txBody>
          <a:bodyPr anchorCtr="0" anchor="t" bIns="91425" lIns="91425" spcFirstLastPara="1" rIns="91425" wrap="square" tIns="91425">
            <a:noAutofit/>
          </a:bodyPr>
          <a:lstStyle/>
          <a:p>
            <a:pPr indent="0" lvl="0" marL="114300" rtl="0" algn="ctr">
              <a:lnSpc>
                <a:spcPct val="100000"/>
              </a:lnSpc>
              <a:spcBef>
                <a:spcPts val="0"/>
              </a:spcBef>
              <a:spcAft>
                <a:spcPts val="0"/>
              </a:spcAft>
              <a:buSzPts val="1800"/>
              <a:buNone/>
            </a:pPr>
            <a:r>
              <a:rPr b="1" lang="en-US">
                <a:solidFill>
                  <a:schemeClr val="lt1"/>
                </a:solidFill>
              </a:rPr>
              <a:t>WHO RECOMMENDATION</a:t>
            </a:r>
            <a:endParaRPr/>
          </a:p>
        </p:txBody>
      </p:sp>
      <p:pic>
        <p:nvPicPr>
          <p:cNvPr descr="GeneXpert MTB/RIF Assay: Principle, Procedure, Results and Interpretations  - Learn Microbiology Online" id="476" name="Google Shape;476;p60"/>
          <p:cNvPicPr preferRelativeResize="0"/>
          <p:nvPr/>
        </p:nvPicPr>
        <p:blipFill rotWithShape="1">
          <a:blip r:embed="rId3">
            <a:alphaModFix/>
          </a:blip>
          <a:srcRect b="0" l="0" r="0" t="0"/>
          <a:stretch/>
        </p:blipFill>
        <p:spPr>
          <a:xfrm flipH="1">
            <a:off x="4344563" y="252801"/>
            <a:ext cx="1227714" cy="118075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61"/>
          <p:cNvSpPr txBox="1"/>
          <p:nvPr>
            <p:ph idx="1" type="subTitle"/>
          </p:nvPr>
        </p:nvSpPr>
        <p:spPr>
          <a:xfrm>
            <a:off x="99400" y="1407325"/>
            <a:ext cx="4953600" cy="34959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400"/>
              <a:buNone/>
            </a:pPr>
            <a:r>
              <a:rPr b="1" lang="en-US" sz="1200"/>
              <a:t>Uses</a:t>
            </a:r>
            <a:endParaRPr sz="1200"/>
          </a:p>
          <a:p>
            <a:pPr indent="-342900" lvl="0" marL="457200" rtl="0" algn="l">
              <a:lnSpc>
                <a:spcPct val="100000"/>
              </a:lnSpc>
              <a:spcBef>
                <a:spcPts val="0"/>
              </a:spcBef>
              <a:spcAft>
                <a:spcPts val="0"/>
              </a:spcAft>
              <a:buSzPts val="1400"/>
              <a:buFont typeface="Arial"/>
              <a:buChar char="•"/>
            </a:pPr>
            <a:r>
              <a:rPr lang="en-US" sz="1200"/>
              <a:t>Used as an initial diagnostic for TB as well as to isolate cultures for DST</a:t>
            </a:r>
            <a:endParaRPr sz="1200"/>
          </a:p>
          <a:p>
            <a:pPr indent="-342900" lvl="0" marL="457200" rtl="0" algn="l">
              <a:lnSpc>
                <a:spcPct val="100000"/>
              </a:lnSpc>
              <a:spcBef>
                <a:spcPts val="0"/>
              </a:spcBef>
              <a:spcAft>
                <a:spcPts val="0"/>
              </a:spcAft>
              <a:buSzPts val="1400"/>
              <a:buFont typeface="Arial"/>
              <a:buChar char="•"/>
            </a:pPr>
            <a:r>
              <a:rPr lang="en-US" sz="1200"/>
              <a:t>Monitors MDR-TB treatment</a:t>
            </a:r>
            <a:endParaRPr sz="1200"/>
          </a:p>
          <a:p>
            <a:pPr indent="-342900" lvl="0" marL="457200" rtl="0" algn="l">
              <a:lnSpc>
                <a:spcPct val="100000"/>
              </a:lnSpc>
              <a:spcBef>
                <a:spcPts val="0"/>
              </a:spcBef>
              <a:spcAft>
                <a:spcPts val="0"/>
              </a:spcAft>
              <a:buSzPts val="1400"/>
              <a:buNone/>
            </a:pPr>
            <a:r>
              <a:t/>
            </a:r>
            <a:endParaRPr sz="1200"/>
          </a:p>
          <a:p>
            <a:pPr indent="-342900" lvl="0" marL="457200" rtl="0" algn="l">
              <a:lnSpc>
                <a:spcPct val="100000"/>
              </a:lnSpc>
              <a:spcBef>
                <a:spcPts val="0"/>
              </a:spcBef>
              <a:spcAft>
                <a:spcPts val="0"/>
              </a:spcAft>
              <a:buSzPts val="1400"/>
              <a:buNone/>
            </a:pPr>
            <a:r>
              <a:rPr b="1" lang="en-US" sz="1200"/>
              <a:t>Benefits</a:t>
            </a:r>
            <a:endParaRPr sz="1200"/>
          </a:p>
          <a:p>
            <a:pPr indent="-342900" lvl="0" marL="457200" rtl="0" algn="l">
              <a:lnSpc>
                <a:spcPct val="100000"/>
              </a:lnSpc>
              <a:spcBef>
                <a:spcPts val="0"/>
              </a:spcBef>
              <a:spcAft>
                <a:spcPts val="0"/>
              </a:spcAft>
              <a:buSzPts val="1400"/>
              <a:buFont typeface="Arial"/>
              <a:buChar char="•"/>
            </a:pPr>
            <a:r>
              <a:rPr lang="en-US" sz="1200"/>
              <a:t>High sensitivity and specificity  test for the detection of MTBC</a:t>
            </a:r>
            <a:endParaRPr sz="1200"/>
          </a:p>
          <a:p>
            <a:pPr indent="-342900" lvl="0" marL="457200" rtl="0" algn="l">
              <a:lnSpc>
                <a:spcPct val="100000"/>
              </a:lnSpc>
              <a:spcBef>
                <a:spcPts val="0"/>
              </a:spcBef>
              <a:spcAft>
                <a:spcPts val="0"/>
              </a:spcAft>
              <a:buSzPts val="1400"/>
              <a:buFont typeface="Arial"/>
              <a:buChar char="•"/>
            </a:pPr>
            <a:r>
              <a:rPr lang="en-US" sz="1200"/>
              <a:t>Provides an isolate for DST (phenotypic testing)</a:t>
            </a:r>
            <a:endParaRPr sz="1200"/>
          </a:p>
          <a:p>
            <a:pPr indent="-342900" lvl="0" marL="457200" rtl="0" algn="l">
              <a:lnSpc>
                <a:spcPct val="100000"/>
              </a:lnSpc>
              <a:spcBef>
                <a:spcPts val="0"/>
              </a:spcBef>
              <a:spcAft>
                <a:spcPts val="0"/>
              </a:spcAft>
              <a:buSzPts val="1400"/>
              <a:buFont typeface="Arial"/>
              <a:buChar char="•"/>
            </a:pPr>
            <a:r>
              <a:rPr lang="en-US" sz="1200"/>
              <a:t>Can assess treatment progress</a:t>
            </a:r>
            <a:endParaRPr sz="1200"/>
          </a:p>
          <a:p>
            <a:pPr indent="-342900" lvl="0" marL="457200" rtl="0" algn="l">
              <a:lnSpc>
                <a:spcPct val="100000"/>
              </a:lnSpc>
              <a:spcBef>
                <a:spcPts val="0"/>
              </a:spcBef>
              <a:spcAft>
                <a:spcPts val="0"/>
              </a:spcAft>
              <a:buSzPts val="1400"/>
              <a:buNone/>
            </a:pPr>
            <a:r>
              <a:t/>
            </a:r>
            <a:endParaRPr sz="1200"/>
          </a:p>
          <a:p>
            <a:pPr indent="-342900" lvl="0" marL="457200" rtl="0" algn="l">
              <a:lnSpc>
                <a:spcPct val="100000"/>
              </a:lnSpc>
              <a:spcBef>
                <a:spcPts val="0"/>
              </a:spcBef>
              <a:spcAft>
                <a:spcPts val="0"/>
              </a:spcAft>
              <a:buSzPts val="1400"/>
              <a:buNone/>
            </a:pPr>
            <a:r>
              <a:rPr b="1" lang="en-US" sz="1200"/>
              <a:t>Limitations</a:t>
            </a:r>
            <a:endParaRPr sz="1200"/>
          </a:p>
          <a:p>
            <a:pPr indent="-342900" lvl="0" marL="457200" rtl="0" algn="l">
              <a:lnSpc>
                <a:spcPct val="100000"/>
              </a:lnSpc>
              <a:spcBef>
                <a:spcPts val="0"/>
              </a:spcBef>
              <a:spcAft>
                <a:spcPts val="0"/>
              </a:spcAft>
              <a:buSzPts val="1400"/>
              <a:buFont typeface="Arial"/>
              <a:buChar char="•"/>
            </a:pPr>
            <a:r>
              <a:rPr lang="en-US" sz="1200"/>
              <a:t>Requires a high level of biosafety precautions</a:t>
            </a:r>
            <a:endParaRPr sz="1200"/>
          </a:p>
          <a:p>
            <a:pPr indent="-342900" lvl="0" marL="457200" rtl="0" algn="l">
              <a:lnSpc>
                <a:spcPct val="100000"/>
              </a:lnSpc>
              <a:spcBef>
                <a:spcPts val="0"/>
              </a:spcBef>
              <a:spcAft>
                <a:spcPts val="0"/>
              </a:spcAft>
              <a:buSzPts val="1400"/>
              <a:buFont typeface="Arial"/>
              <a:buChar char="•"/>
            </a:pPr>
            <a:r>
              <a:rPr lang="en-US" sz="1200"/>
              <a:t>Requires trained staff </a:t>
            </a:r>
            <a:endParaRPr sz="1200"/>
          </a:p>
          <a:p>
            <a:pPr indent="-342900" lvl="0" marL="457200" rtl="0" algn="l">
              <a:lnSpc>
                <a:spcPct val="100000"/>
              </a:lnSpc>
              <a:spcBef>
                <a:spcPts val="0"/>
              </a:spcBef>
              <a:spcAft>
                <a:spcPts val="0"/>
              </a:spcAft>
              <a:buSzPts val="1400"/>
              <a:buFont typeface="Arial"/>
              <a:buChar char="•"/>
            </a:pPr>
            <a:r>
              <a:rPr lang="en-US" sz="1200"/>
              <a:t>Automated liquid culture is more expensive than solid culture </a:t>
            </a:r>
            <a:endParaRPr sz="1200"/>
          </a:p>
          <a:p>
            <a:pPr indent="-342900" lvl="0" marL="457200" rtl="0" algn="l">
              <a:lnSpc>
                <a:spcPct val="100000"/>
              </a:lnSpc>
              <a:spcBef>
                <a:spcPts val="0"/>
              </a:spcBef>
              <a:spcAft>
                <a:spcPts val="0"/>
              </a:spcAft>
              <a:buSzPts val="1400"/>
              <a:buFont typeface="Arial"/>
              <a:buChar char="•"/>
            </a:pPr>
            <a:r>
              <a:rPr lang="en-US" sz="1200"/>
              <a:t>Solid culture is slow; takes 4–8 weeks to  detect MTBC </a:t>
            </a:r>
            <a:endParaRPr sz="1200"/>
          </a:p>
        </p:txBody>
      </p:sp>
      <p:sp>
        <p:nvSpPr>
          <p:cNvPr id="482" name="Google Shape;482;p61"/>
          <p:cNvSpPr txBox="1"/>
          <p:nvPr>
            <p:ph type="title"/>
          </p:nvPr>
        </p:nvSpPr>
        <p:spPr>
          <a:xfrm>
            <a:off x="590547" y="406400"/>
            <a:ext cx="8111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b="1" lang="en-US" sz="2800"/>
              <a:t>Lab Tests for TB</a:t>
            </a:r>
            <a:endParaRPr/>
          </a:p>
        </p:txBody>
      </p:sp>
      <p:sp>
        <p:nvSpPr>
          <p:cNvPr id="483" name="Google Shape;483;p61"/>
          <p:cNvSpPr txBox="1"/>
          <p:nvPr>
            <p:ph idx="2" type="body"/>
          </p:nvPr>
        </p:nvSpPr>
        <p:spPr>
          <a:xfrm>
            <a:off x="536265" y="954882"/>
            <a:ext cx="4348163" cy="452437"/>
          </a:xfrm>
          <a:prstGeom prst="rect">
            <a:avLst/>
          </a:prstGeom>
          <a:noFill/>
          <a:ln>
            <a:noFill/>
          </a:ln>
        </p:spPr>
        <p:txBody>
          <a:bodyPr anchorCtr="0" anchor="t" bIns="91425" lIns="91425" spcFirstLastPara="1" rIns="91425" wrap="square" tIns="91425">
            <a:noAutofit/>
          </a:bodyPr>
          <a:lstStyle/>
          <a:p>
            <a:pPr indent="0" lvl="0" marL="114300" rtl="0" algn="l">
              <a:lnSpc>
                <a:spcPct val="100000"/>
              </a:lnSpc>
              <a:spcBef>
                <a:spcPts val="0"/>
              </a:spcBef>
              <a:spcAft>
                <a:spcPts val="0"/>
              </a:spcAft>
              <a:buSzPts val="1800"/>
              <a:buNone/>
            </a:pPr>
            <a:r>
              <a:rPr b="1" lang="en-US"/>
              <a:t>Culture</a:t>
            </a:r>
            <a:endParaRPr/>
          </a:p>
        </p:txBody>
      </p:sp>
      <p:sp>
        <p:nvSpPr>
          <p:cNvPr id="484" name="Google Shape;484;p61"/>
          <p:cNvSpPr txBox="1"/>
          <p:nvPr>
            <p:ph idx="3" type="body"/>
          </p:nvPr>
        </p:nvSpPr>
        <p:spPr>
          <a:xfrm>
            <a:off x="5363005" y="2275306"/>
            <a:ext cx="3559175" cy="1414462"/>
          </a:xfrm>
          <a:prstGeom prst="rect">
            <a:avLst/>
          </a:prstGeom>
          <a:noFill/>
          <a:ln>
            <a:noFill/>
          </a:ln>
        </p:spPr>
        <p:txBody>
          <a:bodyPr anchorCtr="0" anchor="t" bIns="91425" lIns="91425" spcFirstLastPara="1" rIns="91425" wrap="square" tIns="91425">
            <a:noAutofit/>
          </a:bodyPr>
          <a:lstStyle/>
          <a:p>
            <a:pPr indent="0" lvl="0" marL="139700" rtl="0" algn="ctr">
              <a:lnSpc>
                <a:spcPct val="100000"/>
              </a:lnSpc>
              <a:spcBef>
                <a:spcPts val="0"/>
              </a:spcBef>
              <a:spcAft>
                <a:spcPts val="0"/>
              </a:spcAft>
              <a:buSzPts val="1400"/>
              <a:buNone/>
            </a:pPr>
            <a:r>
              <a:rPr lang="en-US"/>
              <a:t>WHO recommends the use of liquid culture and rapid species identification within the context of country specific, comprehensive plans for laboratory capacity strengthening and based on a step-wise approach. </a:t>
            </a:r>
            <a:endParaRPr/>
          </a:p>
        </p:txBody>
      </p:sp>
      <p:sp>
        <p:nvSpPr>
          <p:cNvPr id="485" name="Google Shape;485;p61"/>
          <p:cNvSpPr txBox="1"/>
          <p:nvPr>
            <p:ph idx="4" type="body"/>
          </p:nvPr>
        </p:nvSpPr>
        <p:spPr>
          <a:xfrm>
            <a:off x="5363005" y="1673643"/>
            <a:ext cx="3559175" cy="603250"/>
          </a:xfrm>
          <a:prstGeom prst="rect">
            <a:avLst/>
          </a:prstGeom>
          <a:noFill/>
          <a:ln>
            <a:noFill/>
          </a:ln>
        </p:spPr>
        <p:txBody>
          <a:bodyPr anchorCtr="0" anchor="t" bIns="91425" lIns="91425" spcFirstLastPara="1" rIns="91425" wrap="square" tIns="91425">
            <a:noAutofit/>
          </a:bodyPr>
          <a:lstStyle/>
          <a:p>
            <a:pPr indent="0" lvl="0" marL="114300" rtl="0" algn="ctr">
              <a:lnSpc>
                <a:spcPct val="100000"/>
              </a:lnSpc>
              <a:spcBef>
                <a:spcPts val="0"/>
              </a:spcBef>
              <a:spcAft>
                <a:spcPts val="0"/>
              </a:spcAft>
              <a:buSzPts val="1800"/>
              <a:buNone/>
            </a:pPr>
            <a:r>
              <a:rPr b="1" lang="en-US">
                <a:solidFill>
                  <a:schemeClr val="lt1"/>
                </a:solidFill>
              </a:rPr>
              <a:t>WHO RECOMMENDATION</a:t>
            </a:r>
            <a:endParaRPr/>
          </a:p>
        </p:txBody>
      </p:sp>
      <p:pic>
        <p:nvPicPr>
          <p:cNvPr id="486" name="Google Shape;486;p61"/>
          <p:cNvPicPr preferRelativeResize="0"/>
          <p:nvPr/>
        </p:nvPicPr>
        <p:blipFill rotWithShape="1">
          <a:blip r:embed="rId3">
            <a:alphaModFix/>
          </a:blip>
          <a:srcRect b="16376" l="0" r="0" t="9745"/>
          <a:stretch/>
        </p:blipFill>
        <p:spPr>
          <a:xfrm>
            <a:off x="3950817" y="406400"/>
            <a:ext cx="1257192" cy="11807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44"/>
          <p:cNvSpPr txBox="1"/>
          <p:nvPr>
            <p:ph idx="1" type="body"/>
          </p:nvPr>
        </p:nvSpPr>
        <p:spPr>
          <a:xfrm>
            <a:off x="705225" y="1166075"/>
            <a:ext cx="8053121" cy="3078900"/>
          </a:xfrm>
          <a:prstGeom prst="rect">
            <a:avLst/>
          </a:prstGeom>
          <a:noFill/>
          <a:ln>
            <a:noFill/>
          </a:ln>
        </p:spPr>
        <p:txBody>
          <a:bodyPr anchorCtr="0" anchor="t" bIns="91425" lIns="91425" spcFirstLastPara="1" rIns="91425" wrap="square" tIns="91425">
            <a:noAutofit/>
          </a:bodyPr>
          <a:lstStyle/>
          <a:p>
            <a:pPr indent="0" lvl="0" marL="0" rtl="0" algn="l">
              <a:lnSpc>
                <a:spcPct val="107000"/>
              </a:lnSpc>
              <a:spcBef>
                <a:spcPts val="0"/>
              </a:spcBef>
              <a:spcAft>
                <a:spcPts val="0"/>
              </a:spcAft>
              <a:buSzPts val="1200"/>
              <a:buNone/>
            </a:pPr>
            <a:r>
              <a:rPr lang="en-US" sz="900">
                <a:latin typeface="Montserrat"/>
                <a:ea typeface="Montserrat"/>
                <a:cs typeface="Montserrat"/>
                <a:sym typeface="Montserrat"/>
              </a:rPr>
              <a:t>These training modules were developed as a collaboration between the United States Agency for International Development (USAID) and its Infectious Disease Detection and Surveillance project (IDDS) and the Stop TB Partnership, as part of the </a:t>
            </a:r>
            <a:r>
              <a:rPr i="1" lang="en-US" sz="900">
                <a:latin typeface="Montserrat"/>
                <a:ea typeface="Montserrat"/>
                <a:cs typeface="Montserrat"/>
                <a:sym typeface="Montserrat"/>
              </a:rPr>
              <a:t>introducing New Tools Project</a:t>
            </a:r>
            <a:r>
              <a:rPr lang="en-US" sz="900">
                <a:latin typeface="Montserrat"/>
                <a:ea typeface="Montserrat"/>
                <a:cs typeface="Montserrat"/>
                <a:sym typeface="Montserrat"/>
              </a:rPr>
              <a:t> (iNTP). The content is based on the Stop TB/USAID/GLI </a:t>
            </a:r>
            <a:r>
              <a:rPr i="1" lang="en-US" sz="900" u="sng">
                <a:solidFill>
                  <a:schemeClr val="hlink"/>
                </a:solidFill>
                <a:latin typeface="Montserrat"/>
                <a:ea typeface="Montserrat"/>
                <a:cs typeface="Montserrat"/>
                <a:sym typeface="Montserrat"/>
                <a:hlinkClick r:id="rId3"/>
              </a:rPr>
              <a:t>Practical Guide to Implementation of Truenat™ Tests for the Detection of TB and Rifampicin Resistance</a:t>
            </a:r>
            <a:r>
              <a:rPr i="1" lang="en-US" sz="900">
                <a:latin typeface="Montserrat"/>
                <a:ea typeface="Montserrat"/>
                <a:cs typeface="Montserrat"/>
                <a:sym typeface="Montserrat"/>
              </a:rPr>
              <a:t>, </a:t>
            </a:r>
            <a:r>
              <a:rPr lang="en-US" sz="900">
                <a:latin typeface="Montserrat"/>
                <a:ea typeface="Montserrat"/>
                <a:cs typeface="Montserrat"/>
                <a:sym typeface="Montserrat"/>
              </a:rPr>
              <a:t>together with content provided by Molbio Diagnostics (Module 3). </a:t>
            </a:r>
            <a:r>
              <a:rPr lang="en-US" sz="900"/>
              <a:t>The material was technically reviewed and endorsed by the Global Laboratory Initiative.</a:t>
            </a:r>
            <a:endParaRPr sz="900"/>
          </a:p>
          <a:p>
            <a:pPr indent="0" lvl="0" marL="0" rtl="0" algn="l">
              <a:lnSpc>
                <a:spcPct val="107000"/>
              </a:lnSpc>
              <a:spcBef>
                <a:spcPts val="600"/>
              </a:spcBef>
              <a:spcAft>
                <a:spcPts val="0"/>
              </a:spcAft>
              <a:buSzPts val="1200"/>
              <a:buNone/>
            </a:pPr>
            <a:r>
              <a:rPr lang="en-US" sz="900">
                <a:latin typeface="Montserrat"/>
                <a:ea typeface="Montserrat"/>
                <a:cs typeface="Montserrat"/>
                <a:sym typeface="Montserrat"/>
              </a:rPr>
              <a:t>All reasonable precautions have been taken by the authors to verify the information contained in this publication. However, the published material is being distributed without warranty of any kind, either expressed or implied. The responsibility for the interpretation and use of the material lies with the reader.</a:t>
            </a:r>
            <a:endParaRPr/>
          </a:p>
          <a:p>
            <a:pPr indent="0" lvl="0" marL="0" rtl="0" algn="l">
              <a:lnSpc>
                <a:spcPct val="107000"/>
              </a:lnSpc>
              <a:spcBef>
                <a:spcPts val="600"/>
              </a:spcBef>
              <a:spcAft>
                <a:spcPts val="0"/>
              </a:spcAft>
              <a:buSzPts val="1200"/>
              <a:buNone/>
            </a:pPr>
            <a:r>
              <a:rPr lang="en-US" sz="900">
                <a:latin typeface="Montserrat"/>
                <a:ea typeface="Montserrat"/>
                <a:cs typeface="Montserrat"/>
                <a:sym typeface="Montserrat"/>
              </a:rPr>
              <a:t>In no event shall the authors be liable for damages arising from its use. Development of this document was made possible with financial support from the United States Agency for International Development. The views expressed herein are those of the authors and do not necessarily reflect those of the U.S. Agency for International Development or the U.S. Government.</a:t>
            </a:r>
            <a:endParaRPr/>
          </a:p>
          <a:p>
            <a:pPr indent="-228594" lvl="0" marL="457189" rtl="0" algn="l">
              <a:lnSpc>
                <a:spcPct val="100000"/>
              </a:lnSpc>
              <a:spcBef>
                <a:spcPts val="1200"/>
              </a:spcBef>
              <a:spcAft>
                <a:spcPts val="0"/>
              </a:spcAft>
              <a:buSzPts val="1200"/>
              <a:buNone/>
            </a:pPr>
            <a:r>
              <a:t/>
            </a:r>
            <a:endParaRPr/>
          </a:p>
        </p:txBody>
      </p:sp>
      <p:sp>
        <p:nvSpPr>
          <p:cNvPr id="327" name="Google Shape;327;p44"/>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b="1" lang="en-US"/>
              <a:t>ACKNOWLEDGEMENTS</a:t>
            </a:r>
            <a:endParaRPr/>
          </a:p>
        </p:txBody>
      </p:sp>
      <p:pic>
        <p:nvPicPr>
          <p:cNvPr descr="Logo&#10;&#10;Description automatically generated" id="328" name="Google Shape;328;p44"/>
          <p:cNvPicPr preferRelativeResize="0"/>
          <p:nvPr/>
        </p:nvPicPr>
        <p:blipFill rotWithShape="1">
          <a:blip r:embed="rId4">
            <a:alphaModFix/>
          </a:blip>
          <a:srcRect b="0" l="0" r="0" t="0"/>
          <a:stretch/>
        </p:blipFill>
        <p:spPr>
          <a:xfrm>
            <a:off x="1288548" y="3680875"/>
            <a:ext cx="1934150" cy="576975"/>
          </a:xfrm>
          <a:prstGeom prst="rect">
            <a:avLst/>
          </a:prstGeom>
          <a:noFill/>
          <a:ln>
            <a:noFill/>
          </a:ln>
        </p:spPr>
      </p:pic>
      <p:pic>
        <p:nvPicPr>
          <p:cNvPr id="329" name="Google Shape;329;p44"/>
          <p:cNvPicPr preferRelativeResize="0"/>
          <p:nvPr/>
        </p:nvPicPr>
        <p:blipFill rotWithShape="1">
          <a:blip r:embed="rId5">
            <a:alphaModFix/>
          </a:blip>
          <a:srcRect b="0" l="0" r="0" t="0"/>
          <a:stretch/>
        </p:blipFill>
        <p:spPr>
          <a:xfrm>
            <a:off x="4014589" y="3781415"/>
            <a:ext cx="2029220" cy="375895"/>
          </a:xfrm>
          <a:prstGeom prst="rect">
            <a:avLst/>
          </a:prstGeom>
          <a:noFill/>
          <a:ln>
            <a:noFill/>
          </a:ln>
        </p:spPr>
      </p:pic>
      <p:pic>
        <p:nvPicPr>
          <p:cNvPr id="330" name="Google Shape;330;p44"/>
          <p:cNvPicPr preferRelativeResize="0"/>
          <p:nvPr/>
        </p:nvPicPr>
        <p:blipFill>
          <a:blip r:embed="rId6">
            <a:alphaModFix/>
          </a:blip>
          <a:stretch>
            <a:fillRect/>
          </a:stretch>
        </p:blipFill>
        <p:spPr>
          <a:xfrm>
            <a:off x="6835700" y="3594923"/>
            <a:ext cx="896125" cy="6648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62"/>
          <p:cNvSpPr txBox="1"/>
          <p:nvPr>
            <p:ph idx="1" type="subTitle"/>
          </p:nvPr>
        </p:nvSpPr>
        <p:spPr>
          <a:xfrm>
            <a:off x="242950" y="1541175"/>
            <a:ext cx="4810200" cy="33930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400"/>
              <a:buNone/>
            </a:pPr>
            <a:r>
              <a:rPr b="1" lang="en-US" sz="1200"/>
              <a:t>Uses</a:t>
            </a:r>
            <a:endParaRPr sz="1200"/>
          </a:p>
          <a:p>
            <a:pPr indent="-342900" lvl="0" marL="457200" rtl="0" algn="l">
              <a:lnSpc>
                <a:spcPct val="100000"/>
              </a:lnSpc>
              <a:spcBef>
                <a:spcPts val="0"/>
              </a:spcBef>
              <a:spcAft>
                <a:spcPts val="0"/>
              </a:spcAft>
              <a:buSzPts val="1400"/>
              <a:buFont typeface="Arial"/>
              <a:buChar char="•"/>
            </a:pPr>
            <a:r>
              <a:rPr lang="en-US" sz="1200"/>
              <a:t>Used as an initial diagnostic for TB</a:t>
            </a:r>
            <a:endParaRPr sz="1200"/>
          </a:p>
          <a:p>
            <a:pPr indent="-254000" lvl="0" marL="457200" rtl="0" algn="l">
              <a:lnSpc>
                <a:spcPct val="100000"/>
              </a:lnSpc>
              <a:spcBef>
                <a:spcPts val="0"/>
              </a:spcBef>
              <a:spcAft>
                <a:spcPts val="0"/>
              </a:spcAft>
              <a:buSzPts val="1400"/>
              <a:buFont typeface="Arial"/>
              <a:buNone/>
            </a:pPr>
            <a:r>
              <a:t/>
            </a:r>
            <a:endParaRPr sz="1200"/>
          </a:p>
          <a:p>
            <a:pPr indent="-342900" lvl="0" marL="457200" rtl="0" algn="l">
              <a:lnSpc>
                <a:spcPct val="100000"/>
              </a:lnSpc>
              <a:spcBef>
                <a:spcPts val="0"/>
              </a:spcBef>
              <a:spcAft>
                <a:spcPts val="0"/>
              </a:spcAft>
              <a:buSzPts val="1400"/>
              <a:buNone/>
            </a:pPr>
            <a:r>
              <a:rPr b="1" lang="en-US" sz="1200"/>
              <a:t>Benefits</a:t>
            </a:r>
            <a:endParaRPr sz="1200"/>
          </a:p>
          <a:p>
            <a:pPr indent="-342900" lvl="0" marL="457200" rtl="0" algn="l">
              <a:lnSpc>
                <a:spcPct val="100000"/>
              </a:lnSpc>
              <a:spcBef>
                <a:spcPts val="0"/>
              </a:spcBef>
              <a:spcAft>
                <a:spcPts val="0"/>
              </a:spcAft>
              <a:buSzPts val="1400"/>
              <a:buFont typeface="Arial"/>
              <a:buChar char="•"/>
            </a:pPr>
            <a:r>
              <a:rPr lang="en-US" sz="1200"/>
              <a:t>Requires minimal infrastructure and has biosafety requirements similar to smear microscopy</a:t>
            </a:r>
            <a:endParaRPr sz="1200"/>
          </a:p>
          <a:p>
            <a:pPr indent="-342900" lvl="0" marL="457200" rtl="0" algn="l">
              <a:lnSpc>
                <a:spcPct val="100000"/>
              </a:lnSpc>
              <a:spcBef>
                <a:spcPts val="0"/>
              </a:spcBef>
              <a:spcAft>
                <a:spcPts val="0"/>
              </a:spcAft>
              <a:buSzPts val="1400"/>
              <a:buFont typeface="Arial"/>
              <a:buChar char="•"/>
            </a:pPr>
            <a:r>
              <a:rPr lang="en-US" sz="1200"/>
              <a:t>Detection of amplified product is based on the turbidity visualized  with the naked eye or under ultraviolet light</a:t>
            </a:r>
            <a:endParaRPr sz="1200"/>
          </a:p>
          <a:p>
            <a:pPr indent="-342900" lvl="0" marL="457200" rtl="0" algn="l">
              <a:lnSpc>
                <a:spcPct val="100000"/>
              </a:lnSpc>
              <a:spcBef>
                <a:spcPts val="0"/>
              </a:spcBef>
              <a:spcAft>
                <a:spcPts val="0"/>
              </a:spcAft>
              <a:buSzPts val="1400"/>
              <a:buFont typeface="Arial"/>
              <a:buChar char="•"/>
            </a:pPr>
            <a:r>
              <a:rPr lang="en-US" sz="1200"/>
              <a:t>Requires less than one hour to perform</a:t>
            </a:r>
            <a:endParaRPr sz="1200"/>
          </a:p>
          <a:p>
            <a:pPr indent="-342900" lvl="0" marL="457200" rtl="0" algn="l">
              <a:lnSpc>
                <a:spcPct val="100000"/>
              </a:lnSpc>
              <a:spcBef>
                <a:spcPts val="0"/>
              </a:spcBef>
              <a:spcAft>
                <a:spcPts val="0"/>
              </a:spcAft>
              <a:buSzPts val="1400"/>
              <a:buNone/>
            </a:pPr>
            <a:r>
              <a:t/>
            </a:r>
            <a:endParaRPr b="1" sz="1200"/>
          </a:p>
          <a:p>
            <a:pPr indent="-342900" lvl="0" marL="457200" rtl="0" algn="l">
              <a:lnSpc>
                <a:spcPct val="100000"/>
              </a:lnSpc>
              <a:spcBef>
                <a:spcPts val="0"/>
              </a:spcBef>
              <a:spcAft>
                <a:spcPts val="0"/>
              </a:spcAft>
              <a:buSzPts val="1400"/>
              <a:buNone/>
            </a:pPr>
            <a:r>
              <a:rPr b="1" lang="en-US" sz="1200"/>
              <a:t>Limitations</a:t>
            </a:r>
            <a:endParaRPr sz="1200"/>
          </a:p>
          <a:p>
            <a:pPr indent="-342900" lvl="0" marL="457200" rtl="0" algn="l">
              <a:lnSpc>
                <a:spcPct val="100000"/>
              </a:lnSpc>
              <a:spcBef>
                <a:spcPts val="0"/>
              </a:spcBef>
              <a:spcAft>
                <a:spcPts val="0"/>
              </a:spcAft>
              <a:buSzPts val="1400"/>
              <a:buFont typeface="Arial"/>
              <a:buChar char="•"/>
            </a:pPr>
            <a:r>
              <a:rPr lang="en-US" sz="1200"/>
              <a:t>Most suitable for settings with low prevalence of HIV and MDR-TB</a:t>
            </a:r>
            <a:endParaRPr sz="1200"/>
          </a:p>
          <a:p>
            <a:pPr indent="-342900" lvl="0" marL="457200" rtl="0" algn="l">
              <a:lnSpc>
                <a:spcPct val="100000"/>
              </a:lnSpc>
              <a:spcBef>
                <a:spcPts val="0"/>
              </a:spcBef>
              <a:spcAft>
                <a:spcPts val="0"/>
              </a:spcAft>
              <a:buSzPts val="1400"/>
              <a:buFont typeface="Arial"/>
              <a:buChar char="•"/>
            </a:pPr>
            <a:r>
              <a:rPr lang="en-US" sz="1200"/>
              <a:t>Cannot be used to monitor treatment</a:t>
            </a:r>
            <a:endParaRPr sz="1200"/>
          </a:p>
          <a:p>
            <a:pPr indent="-342900" lvl="0" marL="457200" rtl="0" algn="l">
              <a:lnSpc>
                <a:spcPct val="100000"/>
              </a:lnSpc>
              <a:spcBef>
                <a:spcPts val="0"/>
              </a:spcBef>
              <a:spcAft>
                <a:spcPts val="0"/>
              </a:spcAft>
              <a:buSzPts val="1400"/>
              <a:buFont typeface="Arial"/>
              <a:buChar char="•"/>
            </a:pPr>
            <a:r>
              <a:rPr lang="en-US" sz="1200"/>
              <a:t>Does not detect RIF resistance</a:t>
            </a:r>
            <a:endParaRPr sz="1200"/>
          </a:p>
          <a:p>
            <a:pPr indent="0" lvl="0" marL="114300" rtl="0" algn="l">
              <a:lnSpc>
                <a:spcPct val="100000"/>
              </a:lnSpc>
              <a:spcBef>
                <a:spcPts val="0"/>
              </a:spcBef>
              <a:spcAft>
                <a:spcPts val="0"/>
              </a:spcAft>
              <a:buSzPts val="1400"/>
              <a:buNone/>
            </a:pPr>
            <a:r>
              <a:t/>
            </a:r>
            <a:endParaRPr/>
          </a:p>
        </p:txBody>
      </p:sp>
      <p:sp>
        <p:nvSpPr>
          <p:cNvPr id="492" name="Google Shape;492;p62"/>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b="1" lang="en-US" sz="2800"/>
              <a:t>Lab Tests for TB</a:t>
            </a:r>
            <a:endParaRPr/>
          </a:p>
        </p:txBody>
      </p:sp>
      <p:sp>
        <p:nvSpPr>
          <p:cNvPr id="493" name="Google Shape;493;p62"/>
          <p:cNvSpPr txBox="1"/>
          <p:nvPr>
            <p:ph idx="2" type="body"/>
          </p:nvPr>
        </p:nvSpPr>
        <p:spPr>
          <a:xfrm>
            <a:off x="622869" y="936351"/>
            <a:ext cx="4348163" cy="452437"/>
          </a:xfrm>
          <a:prstGeom prst="rect">
            <a:avLst/>
          </a:prstGeom>
          <a:noFill/>
          <a:ln>
            <a:noFill/>
          </a:ln>
        </p:spPr>
        <p:txBody>
          <a:bodyPr anchorCtr="0" anchor="t" bIns="91425" lIns="91425" spcFirstLastPara="1" rIns="91425" wrap="square" tIns="91425">
            <a:noAutofit/>
          </a:bodyPr>
          <a:lstStyle/>
          <a:p>
            <a:pPr indent="0" lvl="0" marL="114300" rtl="0" algn="l">
              <a:lnSpc>
                <a:spcPct val="100000"/>
              </a:lnSpc>
              <a:spcBef>
                <a:spcPts val="0"/>
              </a:spcBef>
              <a:spcAft>
                <a:spcPts val="0"/>
              </a:spcAft>
              <a:buSzPts val="1800"/>
              <a:buNone/>
            </a:pPr>
            <a:r>
              <a:rPr b="1" lang="en-US"/>
              <a:t>TB-LAMP</a:t>
            </a:r>
            <a:endParaRPr/>
          </a:p>
        </p:txBody>
      </p:sp>
      <p:sp>
        <p:nvSpPr>
          <p:cNvPr id="494" name="Google Shape;494;p62"/>
          <p:cNvSpPr txBox="1"/>
          <p:nvPr>
            <p:ph idx="3" type="body"/>
          </p:nvPr>
        </p:nvSpPr>
        <p:spPr>
          <a:xfrm>
            <a:off x="5369880" y="2407069"/>
            <a:ext cx="3559175" cy="1414462"/>
          </a:xfrm>
          <a:prstGeom prst="rect">
            <a:avLst/>
          </a:prstGeom>
          <a:noFill/>
          <a:ln>
            <a:noFill/>
          </a:ln>
        </p:spPr>
        <p:txBody>
          <a:bodyPr anchorCtr="0" anchor="t" bIns="91425" lIns="91425" spcFirstLastPara="1" rIns="91425" wrap="square" tIns="91425">
            <a:noAutofit/>
          </a:bodyPr>
          <a:lstStyle/>
          <a:p>
            <a:pPr indent="0" lvl="0" marL="139700" rtl="0" algn="ctr">
              <a:lnSpc>
                <a:spcPct val="100000"/>
              </a:lnSpc>
              <a:spcBef>
                <a:spcPts val="0"/>
              </a:spcBef>
              <a:spcAft>
                <a:spcPts val="0"/>
              </a:spcAft>
              <a:buSzPts val="1400"/>
              <a:buNone/>
            </a:pPr>
            <a:r>
              <a:rPr lang="en-US"/>
              <a:t>WHO suggests using TB-LAMP as a replacement test for sputum smear microscopy for the diagnosis of pulmonary TB.</a:t>
            </a:r>
            <a:endParaRPr/>
          </a:p>
        </p:txBody>
      </p:sp>
      <p:sp>
        <p:nvSpPr>
          <p:cNvPr id="495" name="Google Shape;495;p62"/>
          <p:cNvSpPr txBox="1"/>
          <p:nvPr>
            <p:ph idx="4" type="body"/>
          </p:nvPr>
        </p:nvSpPr>
        <p:spPr>
          <a:xfrm>
            <a:off x="5369880" y="1805406"/>
            <a:ext cx="3559175" cy="603250"/>
          </a:xfrm>
          <a:prstGeom prst="rect">
            <a:avLst/>
          </a:prstGeom>
          <a:noFill/>
          <a:ln>
            <a:noFill/>
          </a:ln>
        </p:spPr>
        <p:txBody>
          <a:bodyPr anchorCtr="0" anchor="t" bIns="91425" lIns="91425" spcFirstLastPara="1" rIns="91425" wrap="square" tIns="91425">
            <a:noAutofit/>
          </a:bodyPr>
          <a:lstStyle/>
          <a:p>
            <a:pPr indent="0" lvl="0" marL="114300" rtl="0" algn="ctr">
              <a:lnSpc>
                <a:spcPct val="100000"/>
              </a:lnSpc>
              <a:spcBef>
                <a:spcPts val="0"/>
              </a:spcBef>
              <a:spcAft>
                <a:spcPts val="0"/>
              </a:spcAft>
              <a:buSzPts val="1800"/>
              <a:buNone/>
            </a:pPr>
            <a:r>
              <a:rPr b="1" lang="en-US">
                <a:solidFill>
                  <a:schemeClr val="lt1"/>
                </a:solidFill>
              </a:rPr>
              <a:t>WHO RECOMMENDATION</a:t>
            </a:r>
            <a:endParaRPr/>
          </a:p>
        </p:txBody>
      </p:sp>
      <p:pic>
        <p:nvPicPr>
          <p:cNvPr id="496" name="Google Shape;496;p62"/>
          <p:cNvPicPr preferRelativeResize="0"/>
          <p:nvPr/>
        </p:nvPicPr>
        <p:blipFill rotWithShape="1">
          <a:blip r:embed="rId3">
            <a:alphaModFix/>
          </a:blip>
          <a:srcRect b="0" l="0" r="0" t="0"/>
          <a:stretch/>
        </p:blipFill>
        <p:spPr>
          <a:xfrm>
            <a:off x="3928885" y="345976"/>
            <a:ext cx="1257201" cy="118074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63"/>
          <p:cNvSpPr txBox="1"/>
          <p:nvPr>
            <p:ph idx="1" type="subTitle"/>
          </p:nvPr>
        </p:nvSpPr>
        <p:spPr>
          <a:xfrm>
            <a:off x="207900" y="1141029"/>
            <a:ext cx="4479900" cy="37932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400"/>
              <a:buNone/>
            </a:pPr>
            <a:r>
              <a:rPr b="1" lang="en-US" sz="1100"/>
              <a:t>Uses</a:t>
            </a:r>
            <a:endParaRPr sz="1100"/>
          </a:p>
          <a:p>
            <a:pPr indent="-342900" lvl="0" marL="457200" rtl="0" algn="l">
              <a:lnSpc>
                <a:spcPct val="100000"/>
              </a:lnSpc>
              <a:spcBef>
                <a:spcPts val="0"/>
              </a:spcBef>
              <a:spcAft>
                <a:spcPts val="0"/>
              </a:spcAft>
              <a:buSzPts val="1400"/>
              <a:buFont typeface="Arial"/>
              <a:buChar char="•"/>
            </a:pPr>
            <a:r>
              <a:rPr lang="en-US" sz="1100"/>
              <a:t>Rapid test to detect mycobacterial lipoarabinomannan(LAM) </a:t>
            </a:r>
            <a:r>
              <a:rPr lang="en-US" sz="1100">
                <a:solidFill>
                  <a:schemeClr val="dk1"/>
                </a:solidFill>
              </a:rPr>
              <a:t>MTBC</a:t>
            </a:r>
            <a:r>
              <a:rPr lang="en-US" sz="1100"/>
              <a:t> antigens in urine</a:t>
            </a:r>
            <a:endParaRPr sz="1100"/>
          </a:p>
          <a:p>
            <a:pPr indent="-342900" lvl="0" marL="457200" rtl="0" algn="l">
              <a:lnSpc>
                <a:spcPct val="100000"/>
              </a:lnSpc>
              <a:spcBef>
                <a:spcPts val="1200"/>
              </a:spcBef>
              <a:spcAft>
                <a:spcPts val="0"/>
              </a:spcAft>
              <a:buSzPts val="1400"/>
              <a:buNone/>
            </a:pPr>
            <a:r>
              <a:rPr b="1" lang="en-US" sz="1100"/>
              <a:t>Benefits</a:t>
            </a:r>
            <a:endParaRPr sz="1100"/>
          </a:p>
          <a:p>
            <a:pPr indent="-342900" lvl="0" marL="457200" rtl="0" algn="l">
              <a:lnSpc>
                <a:spcPct val="100000"/>
              </a:lnSpc>
              <a:spcBef>
                <a:spcPts val="0"/>
              </a:spcBef>
              <a:spcAft>
                <a:spcPts val="0"/>
              </a:spcAft>
              <a:buSzPts val="1400"/>
              <a:buFont typeface="Arial"/>
              <a:buChar char="•"/>
            </a:pPr>
            <a:r>
              <a:rPr lang="en-US" sz="1100"/>
              <a:t>Requires no equipment</a:t>
            </a:r>
            <a:endParaRPr sz="1100"/>
          </a:p>
          <a:p>
            <a:pPr indent="-342900" lvl="0" marL="457200" rtl="0" algn="l">
              <a:lnSpc>
                <a:spcPct val="100000"/>
              </a:lnSpc>
              <a:spcBef>
                <a:spcPts val="0"/>
              </a:spcBef>
              <a:spcAft>
                <a:spcPts val="0"/>
              </a:spcAft>
              <a:buSzPts val="1400"/>
              <a:buFont typeface="Arial"/>
              <a:buChar char="•"/>
            </a:pPr>
            <a:r>
              <a:rPr lang="en-US" sz="1100"/>
              <a:t>Point of care test</a:t>
            </a:r>
            <a:endParaRPr sz="1100"/>
          </a:p>
          <a:p>
            <a:pPr indent="-342900" lvl="0" marL="457200" rtl="0" algn="l">
              <a:lnSpc>
                <a:spcPct val="100000"/>
              </a:lnSpc>
              <a:spcBef>
                <a:spcPts val="0"/>
              </a:spcBef>
              <a:spcAft>
                <a:spcPts val="0"/>
              </a:spcAft>
              <a:buSzPts val="1400"/>
              <a:buFont typeface="Arial"/>
              <a:buChar char="•"/>
            </a:pPr>
            <a:r>
              <a:rPr lang="en-US" sz="1100"/>
              <a:t>Simple, easy and fast (25 mins)</a:t>
            </a:r>
            <a:endParaRPr sz="1100"/>
          </a:p>
          <a:p>
            <a:pPr indent="-342900" lvl="0" marL="457200" rtl="0" algn="l">
              <a:lnSpc>
                <a:spcPct val="100000"/>
              </a:lnSpc>
              <a:spcBef>
                <a:spcPts val="0"/>
              </a:spcBef>
              <a:spcAft>
                <a:spcPts val="0"/>
              </a:spcAft>
              <a:buSzPts val="1400"/>
              <a:buFont typeface="Arial"/>
              <a:buChar char="•"/>
            </a:pPr>
            <a:r>
              <a:rPr lang="en-US" sz="1100"/>
              <a:t>Easy to collect urine specimen</a:t>
            </a:r>
            <a:endParaRPr sz="1100"/>
          </a:p>
          <a:p>
            <a:pPr indent="-342900" lvl="0" marL="457200" rtl="0" algn="l">
              <a:lnSpc>
                <a:spcPct val="100000"/>
              </a:lnSpc>
              <a:spcBef>
                <a:spcPts val="0"/>
              </a:spcBef>
              <a:spcAft>
                <a:spcPts val="0"/>
              </a:spcAft>
              <a:buSzPts val="1400"/>
              <a:buFont typeface="Arial"/>
              <a:buChar char="•"/>
            </a:pPr>
            <a:r>
              <a:rPr lang="en-US" sz="1100"/>
              <a:t>Allows treatment to be started early</a:t>
            </a:r>
            <a:endParaRPr sz="1100"/>
          </a:p>
          <a:p>
            <a:pPr indent="-342900" lvl="0" marL="457200" rtl="0" algn="l">
              <a:lnSpc>
                <a:spcPct val="100000"/>
              </a:lnSpc>
              <a:spcBef>
                <a:spcPts val="0"/>
              </a:spcBef>
              <a:spcAft>
                <a:spcPts val="0"/>
              </a:spcAft>
              <a:buSzPts val="1400"/>
              <a:buFont typeface="Arial"/>
              <a:buChar char="•"/>
            </a:pPr>
            <a:r>
              <a:rPr lang="en-US" sz="1100"/>
              <a:t>Inexpensive</a:t>
            </a:r>
            <a:endParaRPr sz="1100"/>
          </a:p>
          <a:p>
            <a:pPr indent="-342900" lvl="0" marL="457200" rtl="0" algn="l">
              <a:lnSpc>
                <a:spcPct val="100000"/>
              </a:lnSpc>
              <a:spcBef>
                <a:spcPts val="1200"/>
              </a:spcBef>
              <a:spcAft>
                <a:spcPts val="0"/>
              </a:spcAft>
              <a:buSzPts val="1400"/>
              <a:buNone/>
            </a:pPr>
            <a:r>
              <a:rPr b="1" lang="en-US" sz="1100"/>
              <a:t>Limitations</a:t>
            </a:r>
            <a:endParaRPr sz="1100"/>
          </a:p>
          <a:p>
            <a:pPr indent="-342900" lvl="0" marL="457200" rtl="0" algn="l">
              <a:lnSpc>
                <a:spcPct val="100000"/>
              </a:lnSpc>
              <a:spcBef>
                <a:spcPts val="0"/>
              </a:spcBef>
              <a:spcAft>
                <a:spcPts val="0"/>
              </a:spcAft>
              <a:buSzPts val="1400"/>
              <a:buFont typeface="Arial"/>
              <a:buChar char="•"/>
            </a:pPr>
            <a:r>
              <a:rPr lang="en-US" sz="1100"/>
              <a:t>Does not provide any information on drug resistance</a:t>
            </a:r>
            <a:endParaRPr sz="1100"/>
          </a:p>
          <a:p>
            <a:pPr indent="-342900" lvl="0" marL="457200" rtl="0" algn="l">
              <a:lnSpc>
                <a:spcPct val="100000"/>
              </a:lnSpc>
              <a:spcBef>
                <a:spcPts val="0"/>
              </a:spcBef>
              <a:spcAft>
                <a:spcPts val="0"/>
              </a:spcAft>
              <a:buSzPts val="1400"/>
              <a:buFont typeface="Arial"/>
              <a:buChar char="•"/>
            </a:pPr>
            <a:r>
              <a:rPr lang="en-US" sz="1100"/>
              <a:t>Cannot be used to monitor treatment</a:t>
            </a:r>
            <a:endParaRPr sz="1100"/>
          </a:p>
          <a:p>
            <a:pPr indent="-342900" lvl="0" marL="457200" rtl="0" algn="l">
              <a:lnSpc>
                <a:spcPct val="100000"/>
              </a:lnSpc>
              <a:spcBef>
                <a:spcPts val="0"/>
              </a:spcBef>
              <a:spcAft>
                <a:spcPts val="0"/>
              </a:spcAft>
              <a:buSzPts val="1400"/>
              <a:buFont typeface="Arial"/>
              <a:buChar char="•"/>
            </a:pPr>
            <a:r>
              <a:rPr lang="en-US" sz="1100"/>
              <a:t>Low sensitivity</a:t>
            </a:r>
            <a:endParaRPr sz="1100"/>
          </a:p>
          <a:p>
            <a:pPr indent="-342900" lvl="0" marL="457200" rtl="0" algn="l">
              <a:lnSpc>
                <a:spcPct val="100000"/>
              </a:lnSpc>
              <a:spcBef>
                <a:spcPts val="0"/>
              </a:spcBef>
              <a:spcAft>
                <a:spcPts val="0"/>
              </a:spcAft>
              <a:buSzPts val="1400"/>
              <a:buFont typeface="Arial"/>
              <a:buChar char="•"/>
            </a:pPr>
            <a:r>
              <a:rPr lang="en-US" sz="1100"/>
              <a:t>Requires follow up with other diagnostic test</a:t>
            </a:r>
            <a:endParaRPr sz="1100"/>
          </a:p>
          <a:p>
            <a:pPr indent="-342900" lvl="0" marL="457200" rtl="0" algn="l">
              <a:lnSpc>
                <a:spcPct val="100000"/>
              </a:lnSpc>
              <a:spcBef>
                <a:spcPts val="0"/>
              </a:spcBef>
              <a:spcAft>
                <a:spcPts val="0"/>
              </a:spcAft>
              <a:buSzPts val="1400"/>
              <a:buFont typeface="Arial"/>
              <a:buChar char="•"/>
            </a:pPr>
            <a:r>
              <a:rPr lang="en-US" sz="1100"/>
              <a:t>Used in limited patient population</a:t>
            </a:r>
            <a:endParaRPr sz="1100"/>
          </a:p>
          <a:p>
            <a:pPr indent="-342900" lvl="0" marL="457200" rtl="0" algn="l">
              <a:lnSpc>
                <a:spcPct val="100000"/>
              </a:lnSpc>
              <a:spcBef>
                <a:spcPts val="0"/>
              </a:spcBef>
              <a:spcAft>
                <a:spcPts val="0"/>
              </a:spcAft>
              <a:buSzPts val="1400"/>
              <a:buFont typeface="Arial"/>
              <a:buChar char="•"/>
            </a:pPr>
            <a:r>
              <a:rPr lang="en-US" sz="1100"/>
              <a:t>Can not distinguish MTB from other non mycobacteria </a:t>
            </a:r>
            <a:endParaRPr sz="1100"/>
          </a:p>
        </p:txBody>
      </p:sp>
      <p:sp>
        <p:nvSpPr>
          <p:cNvPr id="502" name="Google Shape;502;p63"/>
          <p:cNvSpPr txBox="1"/>
          <p:nvPr>
            <p:ph type="title"/>
          </p:nvPr>
        </p:nvSpPr>
        <p:spPr>
          <a:xfrm>
            <a:off x="500460" y="208600"/>
            <a:ext cx="8111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b="1" lang="en-US" sz="2800"/>
              <a:t>Lab Tests for TB</a:t>
            </a:r>
            <a:endParaRPr/>
          </a:p>
        </p:txBody>
      </p:sp>
      <p:sp>
        <p:nvSpPr>
          <p:cNvPr id="503" name="Google Shape;503;p63"/>
          <p:cNvSpPr txBox="1"/>
          <p:nvPr>
            <p:ph idx="2" type="body"/>
          </p:nvPr>
        </p:nvSpPr>
        <p:spPr>
          <a:xfrm>
            <a:off x="345826" y="688625"/>
            <a:ext cx="3696000" cy="452400"/>
          </a:xfrm>
          <a:prstGeom prst="rect">
            <a:avLst/>
          </a:prstGeom>
          <a:noFill/>
          <a:ln>
            <a:noFill/>
          </a:ln>
        </p:spPr>
        <p:txBody>
          <a:bodyPr anchorCtr="0" anchor="t" bIns="91425" lIns="91425" spcFirstLastPara="1" rIns="91425" wrap="square" tIns="91425">
            <a:noAutofit/>
          </a:bodyPr>
          <a:lstStyle/>
          <a:p>
            <a:pPr indent="0" lvl="0" marL="114300" rtl="0" algn="l">
              <a:lnSpc>
                <a:spcPct val="100000"/>
              </a:lnSpc>
              <a:spcBef>
                <a:spcPts val="0"/>
              </a:spcBef>
              <a:spcAft>
                <a:spcPts val="0"/>
              </a:spcAft>
              <a:buSzPts val="1800"/>
              <a:buNone/>
            </a:pPr>
            <a:r>
              <a:rPr b="1" lang="en-US"/>
              <a:t>LF-LAM Antigen Detection</a:t>
            </a:r>
            <a:endParaRPr/>
          </a:p>
        </p:txBody>
      </p:sp>
      <p:sp>
        <p:nvSpPr>
          <p:cNvPr id="504" name="Google Shape;504;p63"/>
          <p:cNvSpPr txBox="1"/>
          <p:nvPr>
            <p:ph idx="3" type="body"/>
          </p:nvPr>
        </p:nvSpPr>
        <p:spPr>
          <a:xfrm>
            <a:off x="5369880" y="1470163"/>
            <a:ext cx="3559175" cy="3673338"/>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US" sz="1100"/>
              <a:t>WHO recommends using Alere Determine™ TB LAM Ag for  </a:t>
            </a:r>
            <a:endParaRPr/>
          </a:p>
          <a:p>
            <a:pPr indent="0" lvl="0" marL="139700" rtl="0" algn="l">
              <a:lnSpc>
                <a:spcPct val="100000"/>
              </a:lnSpc>
              <a:spcBef>
                <a:spcPts val="0"/>
              </a:spcBef>
              <a:spcAft>
                <a:spcPts val="0"/>
              </a:spcAft>
              <a:buSzPts val="1400"/>
              <a:buNone/>
            </a:pPr>
            <a:r>
              <a:rPr lang="en-US" sz="1100"/>
              <a:t>1) Inpatient settings, to assist in the diagnosis of active TB in HIV-positive adults, adolescents and children with signs and symptoms of TB (pulmonary or extrapulmonary) with advanced HIV disease or who are seriously ill, or with a CD4 cell count of less than 200 cells/mm3 irrespective  of signs and symptoms of TB.</a:t>
            </a:r>
            <a:endParaRPr/>
          </a:p>
          <a:p>
            <a:pPr indent="0" lvl="0" marL="139700" rtl="0" algn="l">
              <a:lnSpc>
                <a:spcPct val="100000"/>
              </a:lnSpc>
              <a:spcBef>
                <a:spcPts val="0"/>
              </a:spcBef>
              <a:spcAft>
                <a:spcPts val="0"/>
              </a:spcAft>
              <a:buSzPts val="1400"/>
              <a:buNone/>
            </a:pPr>
            <a:r>
              <a:rPr lang="en-US" sz="1100"/>
              <a:t>2) Outpatient settings, to assist in the diagnosis of active TB in HIV positive adults, adolescents and children who: have signs and symptoms of TB (pulmonary or</a:t>
            </a:r>
            <a:endParaRPr/>
          </a:p>
          <a:p>
            <a:pPr indent="0" lvl="0" marL="139700" rtl="0" algn="l">
              <a:lnSpc>
                <a:spcPct val="100000"/>
              </a:lnSpc>
              <a:spcBef>
                <a:spcPts val="0"/>
              </a:spcBef>
              <a:spcAft>
                <a:spcPts val="0"/>
              </a:spcAft>
              <a:buSzPts val="1400"/>
              <a:buNone/>
            </a:pPr>
            <a:r>
              <a:rPr lang="en-US" sz="1100"/>
              <a:t>extrapulmonary); are seriously ill; or have a CD4 cell count of less than 100 cells/mm3</a:t>
            </a:r>
            <a:endParaRPr/>
          </a:p>
          <a:p>
            <a:pPr indent="0" lvl="0" marL="139700" rtl="0" algn="l">
              <a:lnSpc>
                <a:spcPct val="100000"/>
              </a:lnSpc>
              <a:spcBef>
                <a:spcPts val="0"/>
              </a:spcBef>
              <a:spcAft>
                <a:spcPts val="0"/>
              </a:spcAft>
              <a:buSzPts val="1400"/>
              <a:buNone/>
            </a:pPr>
            <a:r>
              <a:rPr lang="en-US" sz="1100"/>
              <a:t> irrespective of signs and symptoms of TB</a:t>
            </a:r>
            <a:endParaRPr/>
          </a:p>
          <a:p>
            <a:pPr indent="0" lvl="0" marL="139700" rtl="0" algn="ctr">
              <a:lnSpc>
                <a:spcPct val="100000"/>
              </a:lnSpc>
              <a:spcBef>
                <a:spcPts val="0"/>
              </a:spcBef>
              <a:spcAft>
                <a:spcPts val="0"/>
              </a:spcAft>
              <a:buSzPts val="1400"/>
              <a:buNone/>
            </a:pPr>
            <a:r>
              <a:t/>
            </a:r>
            <a:endParaRPr/>
          </a:p>
        </p:txBody>
      </p:sp>
      <p:sp>
        <p:nvSpPr>
          <p:cNvPr id="505" name="Google Shape;505;p63"/>
          <p:cNvSpPr txBox="1"/>
          <p:nvPr>
            <p:ph idx="4" type="body"/>
          </p:nvPr>
        </p:nvSpPr>
        <p:spPr>
          <a:xfrm>
            <a:off x="5369880" y="1103313"/>
            <a:ext cx="3559175" cy="603250"/>
          </a:xfrm>
          <a:prstGeom prst="rect">
            <a:avLst/>
          </a:prstGeom>
          <a:noFill/>
          <a:ln>
            <a:noFill/>
          </a:ln>
        </p:spPr>
        <p:txBody>
          <a:bodyPr anchorCtr="0" anchor="t" bIns="91425" lIns="91425" spcFirstLastPara="1" rIns="91425" wrap="square" tIns="91425">
            <a:noAutofit/>
          </a:bodyPr>
          <a:lstStyle/>
          <a:p>
            <a:pPr indent="0" lvl="0" marL="114300" rtl="0" algn="l">
              <a:lnSpc>
                <a:spcPct val="100000"/>
              </a:lnSpc>
              <a:spcBef>
                <a:spcPts val="0"/>
              </a:spcBef>
              <a:spcAft>
                <a:spcPts val="0"/>
              </a:spcAft>
              <a:buSzPts val="1800"/>
              <a:buNone/>
            </a:pPr>
            <a:r>
              <a:rPr b="1" lang="en-US">
                <a:solidFill>
                  <a:schemeClr val="lt1"/>
                </a:solidFill>
              </a:rPr>
              <a:t>WHO RECOMMENDATION</a:t>
            </a:r>
            <a:endParaRPr/>
          </a:p>
        </p:txBody>
      </p:sp>
      <p:pic>
        <p:nvPicPr>
          <p:cNvPr descr="The urine lateral flow-lipoarabinomannan (LF-LAM) assay for the... |  Download Scientific Diagram" id="506" name="Google Shape;506;p63"/>
          <p:cNvPicPr preferRelativeResize="0"/>
          <p:nvPr/>
        </p:nvPicPr>
        <p:blipFill rotWithShape="1">
          <a:blip r:embed="rId3">
            <a:alphaModFix/>
          </a:blip>
          <a:srcRect b="0" l="57158" r="0" t="9284"/>
          <a:stretch/>
        </p:blipFill>
        <p:spPr>
          <a:xfrm>
            <a:off x="3927418" y="406401"/>
            <a:ext cx="1257192" cy="120910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64"/>
          <p:cNvSpPr txBox="1"/>
          <p:nvPr>
            <p:ph idx="1" type="subTitle"/>
          </p:nvPr>
        </p:nvSpPr>
        <p:spPr>
          <a:xfrm>
            <a:off x="165650" y="1487475"/>
            <a:ext cx="4887300" cy="34158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400"/>
              <a:buNone/>
            </a:pPr>
            <a:r>
              <a:rPr b="1" lang="en-US" sz="1200"/>
              <a:t>Uses</a:t>
            </a:r>
            <a:endParaRPr sz="1200"/>
          </a:p>
          <a:p>
            <a:pPr indent="-330200" lvl="0" marL="457200" rtl="0" algn="l">
              <a:lnSpc>
                <a:spcPct val="100000"/>
              </a:lnSpc>
              <a:spcBef>
                <a:spcPts val="0"/>
              </a:spcBef>
              <a:spcAft>
                <a:spcPts val="0"/>
              </a:spcAft>
              <a:buSzPts val="1200"/>
              <a:buFont typeface="Arial"/>
              <a:buChar char="•"/>
            </a:pPr>
            <a:r>
              <a:rPr lang="en-US" sz="1200"/>
              <a:t>Detection of resistance to anti-TB drugs</a:t>
            </a:r>
            <a:endParaRPr sz="1200"/>
          </a:p>
          <a:p>
            <a:pPr indent="-342900" lvl="0" marL="457200" rtl="0" algn="l">
              <a:lnSpc>
                <a:spcPct val="100000"/>
              </a:lnSpc>
              <a:spcBef>
                <a:spcPts val="0"/>
              </a:spcBef>
              <a:spcAft>
                <a:spcPts val="0"/>
              </a:spcAft>
              <a:buSzPts val="1400"/>
              <a:buNone/>
            </a:pPr>
            <a:r>
              <a:t/>
            </a:r>
            <a:endParaRPr sz="1200"/>
          </a:p>
          <a:p>
            <a:pPr indent="-342900" lvl="0" marL="457200" rtl="0" algn="l">
              <a:lnSpc>
                <a:spcPct val="100000"/>
              </a:lnSpc>
              <a:spcBef>
                <a:spcPts val="0"/>
              </a:spcBef>
              <a:spcAft>
                <a:spcPts val="0"/>
              </a:spcAft>
              <a:buSzPts val="1400"/>
              <a:buNone/>
            </a:pPr>
            <a:r>
              <a:rPr b="1" lang="en-US" sz="1200"/>
              <a:t>Benefits</a:t>
            </a:r>
            <a:endParaRPr sz="1200"/>
          </a:p>
          <a:p>
            <a:pPr indent="-330200" lvl="0" marL="457200" rtl="0" algn="l">
              <a:lnSpc>
                <a:spcPct val="100000"/>
              </a:lnSpc>
              <a:spcBef>
                <a:spcPts val="0"/>
              </a:spcBef>
              <a:spcAft>
                <a:spcPts val="0"/>
              </a:spcAft>
              <a:buSzPts val="1200"/>
              <a:buFont typeface="Arial"/>
              <a:buChar char="•"/>
            </a:pPr>
            <a:r>
              <a:rPr lang="en-US" sz="1200"/>
              <a:t>Culture-based, phenotypic DST remains essential for drugs for which there are not yet reliable molecular tests</a:t>
            </a:r>
            <a:endParaRPr sz="1200"/>
          </a:p>
          <a:p>
            <a:pPr indent="-330200" lvl="0" marL="457200" rtl="0" algn="l">
              <a:lnSpc>
                <a:spcPct val="100000"/>
              </a:lnSpc>
              <a:spcBef>
                <a:spcPts val="0"/>
              </a:spcBef>
              <a:spcAft>
                <a:spcPts val="0"/>
              </a:spcAft>
              <a:buSzPts val="1200"/>
              <a:buFont typeface="Arial"/>
              <a:buChar char="•"/>
            </a:pPr>
            <a:r>
              <a:rPr lang="en-US" sz="1200"/>
              <a:t>Phenotypic DST for second-line agents is required to confirm or exclude XDR-TB</a:t>
            </a:r>
            <a:endParaRPr sz="1200"/>
          </a:p>
          <a:p>
            <a:pPr indent="-342900" lvl="0" marL="457200" rtl="0" algn="l">
              <a:lnSpc>
                <a:spcPct val="100000"/>
              </a:lnSpc>
              <a:spcBef>
                <a:spcPts val="0"/>
              </a:spcBef>
              <a:spcAft>
                <a:spcPts val="0"/>
              </a:spcAft>
              <a:buSzPts val="1400"/>
              <a:buNone/>
            </a:pPr>
            <a:r>
              <a:t/>
            </a:r>
            <a:endParaRPr sz="1200"/>
          </a:p>
          <a:p>
            <a:pPr indent="-342900" lvl="0" marL="457200" rtl="0" algn="l">
              <a:lnSpc>
                <a:spcPct val="100000"/>
              </a:lnSpc>
              <a:spcBef>
                <a:spcPts val="0"/>
              </a:spcBef>
              <a:spcAft>
                <a:spcPts val="0"/>
              </a:spcAft>
              <a:buSzPts val="1400"/>
              <a:buNone/>
            </a:pPr>
            <a:r>
              <a:rPr b="1" lang="en-US" sz="1200"/>
              <a:t>Limitations</a:t>
            </a:r>
            <a:endParaRPr sz="1200"/>
          </a:p>
          <a:p>
            <a:pPr indent="-330200" lvl="0" marL="457200" rtl="0" algn="l">
              <a:lnSpc>
                <a:spcPct val="100000"/>
              </a:lnSpc>
              <a:spcBef>
                <a:spcPts val="0"/>
              </a:spcBef>
              <a:spcAft>
                <a:spcPts val="0"/>
              </a:spcAft>
              <a:buSzPts val="1200"/>
              <a:buFont typeface="Arial"/>
              <a:buChar char="•"/>
            </a:pPr>
            <a:r>
              <a:rPr lang="en-US" sz="1200"/>
              <a:t>Requires a high level of biosafety precautions, highly skilled staff and strict quality control</a:t>
            </a:r>
            <a:endParaRPr sz="1200"/>
          </a:p>
          <a:p>
            <a:pPr indent="-330200" lvl="0" marL="457200" rtl="0" algn="l">
              <a:lnSpc>
                <a:spcPct val="100000"/>
              </a:lnSpc>
              <a:spcBef>
                <a:spcPts val="0"/>
              </a:spcBef>
              <a:spcAft>
                <a:spcPts val="0"/>
              </a:spcAft>
              <a:buSzPts val="1200"/>
              <a:buFont typeface="Arial"/>
              <a:buChar char="•"/>
            </a:pPr>
            <a:r>
              <a:rPr lang="en-US" sz="1200"/>
              <a:t>Culture-based phenotypic DST can take weeks to months to generate results </a:t>
            </a:r>
            <a:endParaRPr sz="1200"/>
          </a:p>
          <a:p>
            <a:pPr indent="-330200" lvl="0" marL="457200" rtl="0" algn="l">
              <a:lnSpc>
                <a:spcPct val="100000"/>
              </a:lnSpc>
              <a:spcBef>
                <a:spcPts val="0"/>
              </a:spcBef>
              <a:spcAft>
                <a:spcPts val="0"/>
              </a:spcAft>
              <a:buSzPts val="1200"/>
              <a:buFont typeface="Arial"/>
              <a:buChar char="•"/>
            </a:pPr>
            <a:r>
              <a:rPr lang="en-US" sz="1200"/>
              <a:t>Reliable phenotypic DST methods are not  available for all anti-TB drugs</a:t>
            </a:r>
            <a:endParaRPr sz="1200"/>
          </a:p>
        </p:txBody>
      </p:sp>
      <p:sp>
        <p:nvSpPr>
          <p:cNvPr id="512" name="Google Shape;512;p64"/>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b="1" lang="en-US" sz="2800"/>
              <a:t>Lab Tests for TB</a:t>
            </a:r>
            <a:endParaRPr/>
          </a:p>
        </p:txBody>
      </p:sp>
      <p:sp>
        <p:nvSpPr>
          <p:cNvPr id="513" name="Google Shape;513;p64"/>
          <p:cNvSpPr txBox="1"/>
          <p:nvPr>
            <p:ph idx="2" type="body"/>
          </p:nvPr>
        </p:nvSpPr>
        <p:spPr>
          <a:xfrm>
            <a:off x="637446" y="950188"/>
            <a:ext cx="4348163" cy="452437"/>
          </a:xfrm>
          <a:prstGeom prst="rect">
            <a:avLst/>
          </a:prstGeom>
          <a:noFill/>
          <a:ln>
            <a:noFill/>
          </a:ln>
        </p:spPr>
        <p:txBody>
          <a:bodyPr anchorCtr="0" anchor="t" bIns="91425" lIns="91425" spcFirstLastPara="1" rIns="91425" wrap="square" tIns="91425">
            <a:noAutofit/>
          </a:bodyPr>
          <a:lstStyle/>
          <a:p>
            <a:pPr indent="0" lvl="0" marL="114300" rtl="0" algn="l">
              <a:lnSpc>
                <a:spcPct val="100000"/>
              </a:lnSpc>
              <a:spcBef>
                <a:spcPts val="0"/>
              </a:spcBef>
              <a:spcAft>
                <a:spcPts val="0"/>
              </a:spcAft>
              <a:buSzPts val="1800"/>
              <a:buNone/>
            </a:pPr>
            <a:r>
              <a:rPr b="1" lang="en-US"/>
              <a:t>Phenotypic (culture-based) DST</a:t>
            </a:r>
            <a:endParaRPr/>
          </a:p>
        </p:txBody>
      </p:sp>
      <p:sp>
        <p:nvSpPr>
          <p:cNvPr id="514" name="Google Shape;514;p64"/>
          <p:cNvSpPr txBox="1"/>
          <p:nvPr>
            <p:ph idx="3" type="body"/>
          </p:nvPr>
        </p:nvSpPr>
        <p:spPr>
          <a:xfrm>
            <a:off x="5397065" y="2194375"/>
            <a:ext cx="3559500" cy="1414500"/>
          </a:xfrm>
          <a:prstGeom prst="rect">
            <a:avLst/>
          </a:prstGeom>
          <a:noFill/>
          <a:ln>
            <a:noFill/>
          </a:ln>
        </p:spPr>
        <p:txBody>
          <a:bodyPr anchorCtr="0" anchor="t" bIns="91425" lIns="91425" spcFirstLastPara="1" rIns="91425" wrap="square" tIns="91425">
            <a:noAutofit/>
          </a:bodyPr>
          <a:lstStyle/>
          <a:p>
            <a:pPr indent="0" lvl="0" marL="139700" rtl="0" algn="ctr">
              <a:lnSpc>
                <a:spcPct val="100000"/>
              </a:lnSpc>
              <a:spcBef>
                <a:spcPts val="0"/>
              </a:spcBef>
              <a:spcAft>
                <a:spcPts val="0"/>
              </a:spcAft>
              <a:buSzPts val="1400"/>
              <a:buNone/>
            </a:pPr>
            <a:r>
              <a:rPr lang="en-US" sz="1600"/>
              <a:t>DST remains essential for drugs for which there are not yet reliable molecular tests.</a:t>
            </a:r>
            <a:endParaRPr/>
          </a:p>
          <a:p>
            <a:pPr indent="-228600" lvl="0" marL="457200" rtl="0" algn="l">
              <a:lnSpc>
                <a:spcPct val="100000"/>
              </a:lnSpc>
              <a:spcBef>
                <a:spcPts val="0"/>
              </a:spcBef>
              <a:spcAft>
                <a:spcPts val="0"/>
              </a:spcAft>
              <a:buClr>
                <a:srgbClr val="FFFFFF"/>
              </a:buClr>
              <a:buSzPts val="1400"/>
              <a:buNone/>
            </a:pPr>
            <a:r>
              <a:t/>
            </a:r>
            <a:endParaRPr/>
          </a:p>
        </p:txBody>
      </p:sp>
      <p:pic>
        <p:nvPicPr>
          <p:cNvPr id="515" name="Google Shape;515;p64"/>
          <p:cNvPicPr preferRelativeResize="0"/>
          <p:nvPr/>
        </p:nvPicPr>
        <p:blipFill rotWithShape="1">
          <a:blip r:embed="rId3">
            <a:alphaModFix/>
          </a:blip>
          <a:srcRect b="8422" l="5663" r="6059" t="0"/>
          <a:stretch/>
        </p:blipFill>
        <p:spPr>
          <a:xfrm>
            <a:off x="4918200" y="629475"/>
            <a:ext cx="1256201" cy="12073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65"/>
          <p:cNvSpPr txBox="1"/>
          <p:nvPr>
            <p:ph idx="1" type="subTitle"/>
          </p:nvPr>
        </p:nvSpPr>
        <p:spPr>
          <a:xfrm>
            <a:off x="77300" y="1135825"/>
            <a:ext cx="5168400" cy="37554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400"/>
              <a:buNone/>
            </a:pPr>
            <a:r>
              <a:rPr b="1" lang="en-US" sz="1050"/>
              <a:t>Uses</a:t>
            </a:r>
            <a:endParaRPr sz="1050"/>
          </a:p>
          <a:p>
            <a:pPr indent="-342900" lvl="0" marL="457200" rtl="0" algn="l">
              <a:lnSpc>
                <a:spcPct val="100000"/>
              </a:lnSpc>
              <a:spcBef>
                <a:spcPts val="0"/>
              </a:spcBef>
              <a:spcAft>
                <a:spcPts val="0"/>
              </a:spcAft>
              <a:buSzPts val="1400"/>
              <a:buFont typeface="Arial"/>
              <a:buChar char="•"/>
            </a:pPr>
            <a:r>
              <a:rPr lang="en-US" sz="1050"/>
              <a:t>Detects resistance to isoniazid and fluoroquinolones, ethionamide and second-line injectable drugs (amikacin, kanamycin and capreomycin) </a:t>
            </a:r>
            <a:endParaRPr sz="1050"/>
          </a:p>
          <a:p>
            <a:pPr indent="-342900" lvl="0" marL="457200" rtl="0" algn="l">
              <a:lnSpc>
                <a:spcPct val="100000"/>
              </a:lnSpc>
              <a:spcBef>
                <a:spcPts val="600"/>
              </a:spcBef>
              <a:spcAft>
                <a:spcPts val="0"/>
              </a:spcAft>
              <a:buSzPts val="1400"/>
              <a:buNone/>
            </a:pPr>
            <a:r>
              <a:rPr b="1" lang="en-US" sz="1050"/>
              <a:t>Benefits</a:t>
            </a:r>
            <a:endParaRPr sz="1050"/>
          </a:p>
          <a:p>
            <a:pPr indent="-285750" lvl="0" marL="400050" rtl="0" algn="l">
              <a:lnSpc>
                <a:spcPct val="100000"/>
              </a:lnSpc>
              <a:spcBef>
                <a:spcPts val="0"/>
              </a:spcBef>
              <a:spcAft>
                <a:spcPts val="0"/>
              </a:spcAft>
              <a:buSzPts val="1400"/>
              <a:buFont typeface="Arial"/>
              <a:buChar char="•"/>
            </a:pPr>
            <a:r>
              <a:rPr lang="en-US" sz="1050"/>
              <a:t>Fast turnaround (&lt;2 hours), high sensitivity, low risk in terms of biosafety</a:t>
            </a:r>
            <a:endParaRPr sz="1050"/>
          </a:p>
          <a:p>
            <a:pPr indent="-285750" lvl="0" marL="400050" rtl="0" algn="l">
              <a:lnSpc>
                <a:spcPct val="100000"/>
              </a:lnSpc>
              <a:spcBef>
                <a:spcPts val="0"/>
              </a:spcBef>
              <a:spcAft>
                <a:spcPts val="0"/>
              </a:spcAft>
              <a:buSzPts val="1400"/>
              <a:buFont typeface="Arial"/>
              <a:buChar char="•"/>
            </a:pPr>
            <a:r>
              <a:rPr lang="en-US" sz="1050"/>
              <a:t>Automated one step process</a:t>
            </a:r>
            <a:endParaRPr sz="1050"/>
          </a:p>
          <a:p>
            <a:pPr indent="-285750" lvl="0" marL="400050" rtl="0" algn="l">
              <a:lnSpc>
                <a:spcPct val="100000"/>
              </a:lnSpc>
              <a:spcBef>
                <a:spcPts val="0"/>
              </a:spcBef>
              <a:spcAft>
                <a:spcPts val="0"/>
              </a:spcAft>
              <a:buSzPts val="1400"/>
              <a:buFont typeface="Arial"/>
              <a:buChar char="•"/>
            </a:pPr>
            <a:r>
              <a:rPr lang="en-US" sz="1050"/>
              <a:t>High sensitivity and specificity</a:t>
            </a:r>
            <a:endParaRPr sz="1050"/>
          </a:p>
          <a:p>
            <a:pPr indent="-285750" lvl="0" marL="400050" rtl="0" algn="l">
              <a:lnSpc>
                <a:spcPct val="100000"/>
              </a:lnSpc>
              <a:spcBef>
                <a:spcPts val="0"/>
              </a:spcBef>
              <a:spcAft>
                <a:spcPts val="0"/>
              </a:spcAft>
              <a:buSzPts val="1400"/>
              <a:buFont typeface="Arial"/>
              <a:buChar char="•"/>
            </a:pPr>
            <a:r>
              <a:rPr lang="en-US" sz="1050"/>
              <a:t>Reflex testing after Xpert MTB RIF resistance result</a:t>
            </a:r>
            <a:endParaRPr sz="1050"/>
          </a:p>
          <a:p>
            <a:pPr indent="-285750" lvl="0" marL="400050" rtl="0" algn="l">
              <a:lnSpc>
                <a:spcPct val="100000"/>
              </a:lnSpc>
              <a:spcBef>
                <a:spcPts val="0"/>
              </a:spcBef>
              <a:spcAft>
                <a:spcPts val="0"/>
              </a:spcAft>
              <a:buSzPts val="1400"/>
              <a:buFont typeface="Arial"/>
              <a:buChar char="•"/>
            </a:pPr>
            <a:r>
              <a:rPr lang="en-US" sz="1050"/>
              <a:t>Testing can be done on unprocessed sputum and concentrated sputum sediments.</a:t>
            </a:r>
            <a:endParaRPr sz="1050"/>
          </a:p>
          <a:p>
            <a:pPr indent="-342900" lvl="0" marL="457200" rtl="0" algn="l">
              <a:lnSpc>
                <a:spcPct val="100000"/>
              </a:lnSpc>
              <a:spcBef>
                <a:spcPts val="600"/>
              </a:spcBef>
              <a:spcAft>
                <a:spcPts val="0"/>
              </a:spcAft>
              <a:buSzPts val="1400"/>
              <a:buNone/>
            </a:pPr>
            <a:r>
              <a:rPr b="1" lang="en-US" sz="1050"/>
              <a:t>Limitations</a:t>
            </a:r>
            <a:endParaRPr sz="1050"/>
          </a:p>
          <a:p>
            <a:pPr indent="-342900" lvl="0" marL="457200" rtl="0" algn="l">
              <a:lnSpc>
                <a:spcPct val="100000"/>
              </a:lnSpc>
              <a:spcBef>
                <a:spcPts val="0"/>
              </a:spcBef>
              <a:spcAft>
                <a:spcPts val="0"/>
              </a:spcAft>
              <a:buSzPts val="1400"/>
              <a:buFont typeface="Arial"/>
              <a:buChar char="•"/>
            </a:pPr>
            <a:r>
              <a:rPr lang="en-US" sz="1050"/>
              <a:t>Requires an uninterrupted and stable electrical power supply, yearly calibration of the modules and an ambient temperature of 15-30 °C.</a:t>
            </a:r>
            <a:endParaRPr sz="1050"/>
          </a:p>
          <a:p>
            <a:pPr indent="-342900" lvl="0" marL="457200" rtl="0" algn="l">
              <a:lnSpc>
                <a:spcPct val="100000"/>
              </a:lnSpc>
              <a:spcBef>
                <a:spcPts val="0"/>
              </a:spcBef>
              <a:spcAft>
                <a:spcPts val="0"/>
              </a:spcAft>
              <a:buSzPts val="1400"/>
              <a:buFont typeface="Arial"/>
              <a:buChar char="•"/>
            </a:pPr>
            <a:r>
              <a:rPr lang="en-US" sz="1050"/>
              <a:t>Only compatible with 10-color GeneXpert modules</a:t>
            </a:r>
            <a:endParaRPr sz="1050"/>
          </a:p>
          <a:p>
            <a:pPr indent="-342900" lvl="0" marL="457200" rtl="0" algn="l">
              <a:lnSpc>
                <a:spcPct val="100000"/>
              </a:lnSpc>
              <a:spcBef>
                <a:spcPts val="0"/>
              </a:spcBef>
              <a:spcAft>
                <a:spcPts val="0"/>
              </a:spcAft>
              <a:buSzPts val="1400"/>
              <a:buFont typeface="Arial"/>
              <a:buChar char="•"/>
            </a:pPr>
            <a:r>
              <a:rPr lang="en-US" sz="1050"/>
              <a:t>Does not detect resistance to new drugs (e.g., Bedaquiline)</a:t>
            </a:r>
            <a:endParaRPr sz="1050"/>
          </a:p>
          <a:p>
            <a:pPr indent="-342900" lvl="0" marL="457200" rtl="0" algn="l">
              <a:lnSpc>
                <a:spcPct val="100000"/>
              </a:lnSpc>
              <a:spcBef>
                <a:spcPts val="0"/>
              </a:spcBef>
              <a:spcAft>
                <a:spcPts val="0"/>
              </a:spcAft>
              <a:buSzPts val="1400"/>
              <a:buFont typeface="Arial"/>
              <a:buChar char="•"/>
            </a:pPr>
            <a:r>
              <a:rPr lang="en-US" sz="1050"/>
              <a:t>Expensive</a:t>
            </a:r>
            <a:endParaRPr sz="1050"/>
          </a:p>
        </p:txBody>
      </p:sp>
      <p:sp>
        <p:nvSpPr>
          <p:cNvPr id="521" name="Google Shape;521;p65"/>
          <p:cNvSpPr txBox="1"/>
          <p:nvPr>
            <p:ph type="title"/>
          </p:nvPr>
        </p:nvSpPr>
        <p:spPr>
          <a:xfrm>
            <a:off x="432847" y="252800"/>
            <a:ext cx="8111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b="1" lang="en-US" sz="2800"/>
              <a:t>Lab Tests for TB</a:t>
            </a:r>
            <a:endParaRPr/>
          </a:p>
        </p:txBody>
      </p:sp>
      <p:sp>
        <p:nvSpPr>
          <p:cNvPr id="522" name="Google Shape;522;p65"/>
          <p:cNvSpPr txBox="1"/>
          <p:nvPr>
            <p:ph idx="2" type="body"/>
          </p:nvPr>
        </p:nvSpPr>
        <p:spPr>
          <a:xfrm>
            <a:off x="296657" y="749304"/>
            <a:ext cx="4348200" cy="452400"/>
          </a:xfrm>
          <a:prstGeom prst="rect">
            <a:avLst/>
          </a:prstGeom>
          <a:noFill/>
          <a:ln>
            <a:noFill/>
          </a:ln>
        </p:spPr>
        <p:txBody>
          <a:bodyPr anchorCtr="0" anchor="t" bIns="91425" lIns="91425" spcFirstLastPara="1" rIns="91425" wrap="square" tIns="91425">
            <a:noAutofit/>
          </a:bodyPr>
          <a:lstStyle/>
          <a:p>
            <a:pPr indent="0" lvl="0" marL="114300" rtl="0" algn="l">
              <a:lnSpc>
                <a:spcPct val="100000"/>
              </a:lnSpc>
              <a:spcBef>
                <a:spcPts val="0"/>
              </a:spcBef>
              <a:spcAft>
                <a:spcPts val="0"/>
              </a:spcAft>
              <a:buSzPts val="1800"/>
              <a:buNone/>
            </a:pPr>
            <a:r>
              <a:rPr b="1" lang="en-US"/>
              <a:t>Xpert MTB/XDR</a:t>
            </a:r>
            <a:endParaRPr/>
          </a:p>
        </p:txBody>
      </p:sp>
      <p:sp>
        <p:nvSpPr>
          <p:cNvPr id="523" name="Google Shape;523;p65"/>
          <p:cNvSpPr txBox="1"/>
          <p:nvPr>
            <p:ph idx="3" type="body"/>
          </p:nvPr>
        </p:nvSpPr>
        <p:spPr>
          <a:xfrm>
            <a:off x="5245700" y="1434000"/>
            <a:ext cx="3864600" cy="3633300"/>
          </a:xfrm>
          <a:prstGeom prst="rect">
            <a:avLst/>
          </a:prstGeom>
          <a:noFill/>
          <a:ln>
            <a:noFill/>
          </a:ln>
        </p:spPr>
        <p:txBody>
          <a:bodyPr anchorCtr="0" anchor="t" bIns="91425" lIns="91425" spcFirstLastPara="1" rIns="91425" wrap="square" tIns="91425">
            <a:noAutofit/>
          </a:bodyPr>
          <a:lstStyle/>
          <a:p>
            <a:pPr indent="0" lvl="0" marL="139700" rtl="0" algn="ctr">
              <a:lnSpc>
                <a:spcPct val="100000"/>
              </a:lnSpc>
              <a:spcBef>
                <a:spcPts val="0"/>
              </a:spcBef>
              <a:spcAft>
                <a:spcPts val="0"/>
              </a:spcAft>
              <a:buSzPts val="1400"/>
              <a:buNone/>
            </a:pPr>
            <a:r>
              <a:rPr lang="en-US" sz="1300"/>
              <a:t>WHO recommends the use of Xpert MTB/XDR as:</a:t>
            </a:r>
            <a:endParaRPr sz="1300"/>
          </a:p>
          <a:p>
            <a:pPr indent="-311150" lvl="0" marL="457200" rtl="0" algn="ctr">
              <a:lnSpc>
                <a:spcPct val="100000"/>
              </a:lnSpc>
              <a:spcBef>
                <a:spcPts val="0"/>
              </a:spcBef>
              <a:spcAft>
                <a:spcPts val="0"/>
              </a:spcAft>
              <a:buSzPts val="1300"/>
              <a:buChar char="-"/>
            </a:pPr>
            <a:r>
              <a:rPr lang="en-US" sz="1300"/>
              <a:t>the initial test for the detection of resistance to INH and FQs rather than culture-based phenotypic DST in people with bacteriologically confirmed pulmonary TB </a:t>
            </a:r>
            <a:endParaRPr sz="1300"/>
          </a:p>
          <a:p>
            <a:pPr indent="-311150" lvl="0" marL="457200" rtl="0" algn="ctr">
              <a:lnSpc>
                <a:spcPct val="100000"/>
              </a:lnSpc>
              <a:spcBef>
                <a:spcPts val="0"/>
              </a:spcBef>
              <a:spcAft>
                <a:spcPts val="0"/>
              </a:spcAft>
              <a:buSzPts val="1300"/>
              <a:buChar char="-"/>
            </a:pPr>
            <a:r>
              <a:rPr lang="en-US" sz="1300"/>
              <a:t>initial test for the detection of ethionamide resistance rather than DNA sequencing of the </a:t>
            </a:r>
            <a:r>
              <a:rPr i="1" lang="en-US" sz="1300"/>
              <a:t>inhA </a:t>
            </a:r>
            <a:r>
              <a:rPr lang="en-US" sz="1300"/>
              <a:t>promoter in people with bacteriologically confirmed PTB and RR</a:t>
            </a:r>
            <a:endParaRPr sz="1300"/>
          </a:p>
          <a:p>
            <a:pPr indent="-311150" lvl="0" marL="457200" rtl="0" algn="ctr">
              <a:lnSpc>
                <a:spcPct val="100000"/>
              </a:lnSpc>
              <a:spcBef>
                <a:spcPts val="0"/>
              </a:spcBef>
              <a:spcAft>
                <a:spcPts val="0"/>
              </a:spcAft>
              <a:buSzPts val="1300"/>
              <a:buChar char="-"/>
            </a:pPr>
            <a:r>
              <a:rPr lang="en-US" sz="1300"/>
              <a:t>initial test for the detection of the resistance to amikacin rather than culture-based phenotypic DST in people with bacteriologically confirmed PTB and RR</a:t>
            </a:r>
            <a:endParaRPr sz="1300"/>
          </a:p>
        </p:txBody>
      </p:sp>
      <p:sp>
        <p:nvSpPr>
          <p:cNvPr id="524" name="Google Shape;524;p65"/>
          <p:cNvSpPr txBox="1"/>
          <p:nvPr>
            <p:ph idx="4" type="body"/>
          </p:nvPr>
        </p:nvSpPr>
        <p:spPr>
          <a:xfrm>
            <a:off x="5551105" y="789997"/>
            <a:ext cx="3559200" cy="603300"/>
          </a:xfrm>
          <a:prstGeom prst="rect">
            <a:avLst/>
          </a:prstGeom>
          <a:noFill/>
          <a:ln>
            <a:noFill/>
          </a:ln>
        </p:spPr>
        <p:txBody>
          <a:bodyPr anchorCtr="0" anchor="t" bIns="91425" lIns="91425" spcFirstLastPara="1" rIns="91425" wrap="square" tIns="91425">
            <a:noAutofit/>
          </a:bodyPr>
          <a:lstStyle/>
          <a:p>
            <a:pPr indent="0" lvl="0" marL="114300" rtl="0" algn="ctr">
              <a:lnSpc>
                <a:spcPct val="100000"/>
              </a:lnSpc>
              <a:spcBef>
                <a:spcPts val="0"/>
              </a:spcBef>
              <a:spcAft>
                <a:spcPts val="0"/>
              </a:spcAft>
              <a:buSzPts val="1800"/>
              <a:buNone/>
            </a:pPr>
            <a:r>
              <a:rPr b="1" lang="en-US">
                <a:solidFill>
                  <a:schemeClr val="lt1"/>
                </a:solidFill>
              </a:rPr>
              <a:t>WHO RECOMMENDATION</a:t>
            </a:r>
            <a:endParaRPr/>
          </a:p>
        </p:txBody>
      </p:sp>
      <p:pic>
        <p:nvPicPr>
          <p:cNvPr descr="GeneXpert MTB/RIF Assay: Principle, Procedure, Results and Interpretations  - Learn Microbiology Online" id="525" name="Google Shape;525;p65"/>
          <p:cNvPicPr preferRelativeResize="0"/>
          <p:nvPr/>
        </p:nvPicPr>
        <p:blipFill rotWithShape="1">
          <a:blip r:embed="rId3">
            <a:alphaModFix/>
          </a:blip>
          <a:srcRect b="0" l="0" r="0" t="0"/>
          <a:stretch/>
        </p:blipFill>
        <p:spPr>
          <a:xfrm flipH="1">
            <a:off x="4344563" y="252801"/>
            <a:ext cx="1227714" cy="118075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p66"/>
          <p:cNvSpPr txBox="1"/>
          <p:nvPr>
            <p:ph idx="1" type="subTitle"/>
          </p:nvPr>
        </p:nvSpPr>
        <p:spPr>
          <a:xfrm>
            <a:off x="77300" y="1158825"/>
            <a:ext cx="4815600" cy="37446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400"/>
              <a:buNone/>
            </a:pPr>
            <a:r>
              <a:rPr b="1" lang="en-US" sz="1100"/>
              <a:t>Uses</a:t>
            </a:r>
            <a:endParaRPr sz="1100"/>
          </a:p>
          <a:p>
            <a:pPr indent="-342900" lvl="0" marL="457200" rtl="0" algn="l">
              <a:lnSpc>
                <a:spcPct val="100000"/>
              </a:lnSpc>
              <a:spcBef>
                <a:spcPts val="0"/>
              </a:spcBef>
              <a:spcAft>
                <a:spcPts val="0"/>
              </a:spcAft>
              <a:buSzPts val="1400"/>
              <a:buFont typeface="Arial"/>
              <a:buChar char="•"/>
            </a:pPr>
            <a:r>
              <a:rPr lang="en-US" sz="1100"/>
              <a:t>Detection of resistance to anti-TB drugs</a:t>
            </a:r>
            <a:endParaRPr sz="1100"/>
          </a:p>
          <a:p>
            <a:pPr indent="-342900" lvl="0" marL="457200" rtl="0" algn="l">
              <a:lnSpc>
                <a:spcPct val="100000"/>
              </a:lnSpc>
              <a:spcBef>
                <a:spcPts val="600"/>
              </a:spcBef>
              <a:spcAft>
                <a:spcPts val="0"/>
              </a:spcAft>
              <a:buSzPts val="1400"/>
              <a:buNone/>
            </a:pPr>
            <a:r>
              <a:rPr b="1" lang="en-US" sz="1100"/>
              <a:t>Benefits</a:t>
            </a:r>
            <a:endParaRPr sz="1100"/>
          </a:p>
          <a:p>
            <a:pPr indent="-342900" lvl="0" marL="457200" rtl="0" algn="l">
              <a:lnSpc>
                <a:spcPct val="100000"/>
              </a:lnSpc>
              <a:spcBef>
                <a:spcPts val="0"/>
              </a:spcBef>
              <a:spcAft>
                <a:spcPts val="0"/>
              </a:spcAft>
              <a:buSzPts val="1400"/>
              <a:buFont typeface="Arial"/>
              <a:buChar char="•"/>
            </a:pPr>
            <a:r>
              <a:rPr lang="en-US" sz="1100"/>
              <a:t>Able to rapidly detect resistance to RIF, INH, FQs and second-line injectables.</a:t>
            </a:r>
            <a:endParaRPr sz="1100"/>
          </a:p>
          <a:p>
            <a:pPr indent="-342900" lvl="0" marL="457200" rtl="0" algn="l">
              <a:lnSpc>
                <a:spcPct val="100000"/>
              </a:lnSpc>
              <a:spcBef>
                <a:spcPts val="0"/>
              </a:spcBef>
              <a:spcAft>
                <a:spcPts val="0"/>
              </a:spcAft>
              <a:buSzPts val="1400"/>
              <a:buFont typeface="Arial"/>
              <a:buChar char="•"/>
            </a:pPr>
            <a:r>
              <a:rPr lang="en-US" sz="1100"/>
              <a:t>Detects </a:t>
            </a:r>
            <a:r>
              <a:rPr i="1" lang="en-US" sz="1100"/>
              <a:t>Mycobacterium Tuberculosis</a:t>
            </a:r>
            <a:r>
              <a:rPr lang="en-US" sz="1100"/>
              <a:t>  complex (MTBC) and determines its drug sensitivity  to RIF and INH.</a:t>
            </a:r>
            <a:endParaRPr sz="1100"/>
          </a:p>
          <a:p>
            <a:pPr indent="-342900" lvl="0" marL="457200" rtl="0" algn="l">
              <a:lnSpc>
                <a:spcPct val="100000"/>
              </a:lnSpc>
              <a:spcBef>
                <a:spcPts val="0"/>
              </a:spcBef>
              <a:spcAft>
                <a:spcPts val="0"/>
              </a:spcAft>
              <a:buSzPts val="1400"/>
              <a:buFont typeface="Arial"/>
              <a:buChar char="•"/>
            </a:pPr>
            <a:r>
              <a:rPr lang="en-US" sz="1100"/>
              <a:t>Can perform multiple test at once</a:t>
            </a:r>
            <a:endParaRPr sz="1100"/>
          </a:p>
          <a:p>
            <a:pPr indent="-342900" lvl="0" marL="457200" rtl="0" algn="l">
              <a:lnSpc>
                <a:spcPct val="100000"/>
              </a:lnSpc>
              <a:spcBef>
                <a:spcPts val="0"/>
              </a:spcBef>
              <a:spcAft>
                <a:spcPts val="0"/>
              </a:spcAft>
              <a:buSzPts val="1400"/>
              <a:buFont typeface="Arial"/>
              <a:buChar char="•"/>
            </a:pPr>
            <a:r>
              <a:rPr lang="en-US" sz="1100"/>
              <a:t>Fast and accurate results  under 48 hrs</a:t>
            </a:r>
            <a:endParaRPr sz="1100"/>
          </a:p>
          <a:p>
            <a:pPr indent="-342900" lvl="0" marL="457200" rtl="0" algn="l">
              <a:lnSpc>
                <a:spcPct val="100000"/>
              </a:lnSpc>
              <a:spcBef>
                <a:spcPts val="0"/>
              </a:spcBef>
              <a:spcAft>
                <a:spcPts val="0"/>
              </a:spcAft>
              <a:buSzPts val="1400"/>
              <a:buFont typeface="Arial"/>
              <a:buChar char="•"/>
            </a:pPr>
            <a:r>
              <a:rPr lang="en-US" sz="1100"/>
              <a:t>Able to provide guidance on treatment decision</a:t>
            </a:r>
            <a:endParaRPr sz="1100"/>
          </a:p>
          <a:p>
            <a:pPr indent="-342900" lvl="0" marL="457200" rtl="0" algn="l">
              <a:lnSpc>
                <a:spcPct val="100000"/>
              </a:lnSpc>
              <a:spcBef>
                <a:spcPts val="600"/>
              </a:spcBef>
              <a:spcAft>
                <a:spcPts val="0"/>
              </a:spcAft>
              <a:buSzPts val="1400"/>
              <a:buNone/>
            </a:pPr>
            <a:r>
              <a:rPr b="1" lang="en-US" sz="1100"/>
              <a:t>Limitations</a:t>
            </a:r>
            <a:endParaRPr sz="1100"/>
          </a:p>
          <a:p>
            <a:pPr indent="-342900" lvl="0" marL="457200" rtl="0" algn="l">
              <a:lnSpc>
                <a:spcPct val="100000"/>
              </a:lnSpc>
              <a:spcBef>
                <a:spcPts val="0"/>
              </a:spcBef>
              <a:spcAft>
                <a:spcPts val="0"/>
              </a:spcAft>
              <a:buSzPts val="1400"/>
              <a:buFont typeface="Arial"/>
              <a:buChar char="•"/>
            </a:pPr>
            <a:r>
              <a:rPr lang="en-US" sz="1100"/>
              <a:t>Requires at least 3 separate rooms to avoid cross-contamination and moderate to high levels of biosafety precautions( biosafety containment </a:t>
            </a:r>
            <a:r>
              <a:rPr lang="en-US" sz="1100"/>
              <a:t>level 3</a:t>
            </a:r>
            <a:r>
              <a:rPr lang="en-US" sz="1100"/>
              <a:t>)</a:t>
            </a:r>
            <a:endParaRPr sz="1100"/>
          </a:p>
          <a:p>
            <a:pPr indent="-342900" lvl="0" marL="457200" rtl="0" algn="l">
              <a:lnSpc>
                <a:spcPct val="100000"/>
              </a:lnSpc>
              <a:spcBef>
                <a:spcPts val="0"/>
              </a:spcBef>
              <a:spcAft>
                <a:spcPts val="0"/>
              </a:spcAft>
              <a:buSzPts val="1400"/>
              <a:buFont typeface="Arial"/>
              <a:buChar char="•"/>
            </a:pPr>
            <a:r>
              <a:rPr lang="en-US" sz="1100"/>
              <a:t>Cannot be used to monitor treatment</a:t>
            </a:r>
            <a:endParaRPr sz="1100"/>
          </a:p>
          <a:p>
            <a:pPr indent="-342900" lvl="0" marL="457200" rtl="0" algn="l">
              <a:lnSpc>
                <a:spcPct val="100000"/>
              </a:lnSpc>
              <a:spcBef>
                <a:spcPts val="0"/>
              </a:spcBef>
              <a:spcAft>
                <a:spcPts val="0"/>
              </a:spcAft>
              <a:buSzPts val="1400"/>
              <a:buFont typeface="Arial"/>
              <a:buChar char="•"/>
            </a:pPr>
            <a:r>
              <a:rPr lang="en-US" sz="1100"/>
              <a:t>Can not fully replace conventional culture methods</a:t>
            </a:r>
            <a:endParaRPr sz="1100"/>
          </a:p>
          <a:p>
            <a:pPr indent="-342900" lvl="0" marL="457200" rtl="0" algn="l">
              <a:lnSpc>
                <a:spcPct val="100000"/>
              </a:lnSpc>
              <a:spcBef>
                <a:spcPts val="0"/>
              </a:spcBef>
              <a:spcAft>
                <a:spcPts val="0"/>
              </a:spcAft>
              <a:buSzPts val="1400"/>
              <a:buFont typeface="Arial"/>
              <a:buChar char="•"/>
            </a:pPr>
            <a:r>
              <a:rPr lang="en-US" sz="1100"/>
              <a:t>Expensive</a:t>
            </a:r>
            <a:endParaRPr sz="1100"/>
          </a:p>
          <a:p>
            <a:pPr indent="-342900" lvl="0" marL="457200" rtl="0" algn="l">
              <a:lnSpc>
                <a:spcPct val="100000"/>
              </a:lnSpc>
              <a:spcBef>
                <a:spcPts val="0"/>
              </a:spcBef>
              <a:spcAft>
                <a:spcPts val="0"/>
              </a:spcAft>
              <a:buSzPts val="1400"/>
              <a:buFont typeface="Arial"/>
              <a:buChar char="•"/>
            </a:pPr>
            <a:r>
              <a:rPr lang="en-US" sz="1100"/>
              <a:t>Requires well trained staff</a:t>
            </a:r>
            <a:endParaRPr sz="1100"/>
          </a:p>
          <a:p>
            <a:pPr indent="-254000" lvl="0" marL="457200" rtl="0" algn="l">
              <a:lnSpc>
                <a:spcPct val="100000"/>
              </a:lnSpc>
              <a:spcBef>
                <a:spcPts val="0"/>
              </a:spcBef>
              <a:spcAft>
                <a:spcPts val="0"/>
              </a:spcAft>
              <a:buSzPts val="1400"/>
              <a:buFont typeface="Arial"/>
              <a:buNone/>
            </a:pPr>
            <a:r>
              <a:t/>
            </a:r>
            <a:endParaRPr/>
          </a:p>
        </p:txBody>
      </p:sp>
      <p:sp>
        <p:nvSpPr>
          <p:cNvPr id="531" name="Google Shape;531;p66"/>
          <p:cNvSpPr txBox="1"/>
          <p:nvPr>
            <p:ph type="title"/>
          </p:nvPr>
        </p:nvSpPr>
        <p:spPr>
          <a:xfrm>
            <a:off x="491235" y="133725"/>
            <a:ext cx="8111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b="1" lang="en-US" sz="2800"/>
              <a:t>Lab Tests for TB</a:t>
            </a:r>
            <a:endParaRPr/>
          </a:p>
        </p:txBody>
      </p:sp>
      <p:sp>
        <p:nvSpPr>
          <p:cNvPr id="532" name="Google Shape;532;p66"/>
          <p:cNvSpPr txBox="1"/>
          <p:nvPr>
            <p:ph idx="2" type="body"/>
          </p:nvPr>
        </p:nvSpPr>
        <p:spPr>
          <a:xfrm>
            <a:off x="77300" y="672175"/>
            <a:ext cx="3997800" cy="453300"/>
          </a:xfrm>
          <a:prstGeom prst="rect">
            <a:avLst/>
          </a:prstGeom>
          <a:noFill/>
          <a:ln>
            <a:noFill/>
          </a:ln>
        </p:spPr>
        <p:txBody>
          <a:bodyPr anchorCtr="0" anchor="t" bIns="91425" lIns="91425" spcFirstLastPara="1" rIns="91425" wrap="square" tIns="91425">
            <a:noAutofit/>
          </a:bodyPr>
          <a:lstStyle/>
          <a:p>
            <a:pPr indent="0" lvl="0" marL="114300" rtl="0" algn="l">
              <a:lnSpc>
                <a:spcPct val="100000"/>
              </a:lnSpc>
              <a:spcBef>
                <a:spcPts val="0"/>
              </a:spcBef>
              <a:spcAft>
                <a:spcPts val="0"/>
              </a:spcAft>
              <a:buSzPts val="1800"/>
              <a:buNone/>
            </a:pPr>
            <a:r>
              <a:rPr b="1" lang="en-US"/>
              <a:t>LPA Genotype MTBDRplus/sl</a:t>
            </a:r>
            <a:endParaRPr/>
          </a:p>
        </p:txBody>
      </p:sp>
      <p:sp>
        <p:nvSpPr>
          <p:cNvPr id="533" name="Google Shape;533;p66"/>
          <p:cNvSpPr txBox="1"/>
          <p:nvPr>
            <p:ph idx="3" type="body"/>
          </p:nvPr>
        </p:nvSpPr>
        <p:spPr>
          <a:xfrm>
            <a:off x="5363005" y="1651000"/>
            <a:ext cx="3559175" cy="1712131"/>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Clr>
                <a:srgbClr val="FFFFFF"/>
              </a:buClr>
              <a:buSzPts val="1400"/>
              <a:buChar char="●"/>
            </a:pPr>
            <a:r>
              <a:rPr lang="en-US"/>
              <a:t>FL-LPA is recommended for use on smear-positive sputum specimens and M. tuberculosis isolates as the initial test instead of Phenotypic culture-based DST to detect resistance to RIF and INH.</a:t>
            </a:r>
            <a:endParaRPr/>
          </a:p>
          <a:p>
            <a:pPr indent="-228600" lvl="0" marL="457200" rtl="0" algn="l">
              <a:lnSpc>
                <a:spcPct val="100000"/>
              </a:lnSpc>
              <a:spcBef>
                <a:spcPts val="0"/>
              </a:spcBef>
              <a:spcAft>
                <a:spcPts val="0"/>
              </a:spcAft>
              <a:buClr>
                <a:srgbClr val="FFFFFF"/>
              </a:buClr>
              <a:buSzPts val="1400"/>
              <a:buNone/>
            </a:pPr>
            <a:r>
              <a:t/>
            </a:r>
            <a:endParaRPr/>
          </a:p>
          <a:p>
            <a:pPr indent="-317500" lvl="0" marL="457200" rtl="0" algn="l">
              <a:lnSpc>
                <a:spcPct val="100000"/>
              </a:lnSpc>
              <a:spcBef>
                <a:spcPts val="0"/>
              </a:spcBef>
              <a:spcAft>
                <a:spcPts val="0"/>
              </a:spcAft>
              <a:buClr>
                <a:srgbClr val="FFFFFF"/>
              </a:buClr>
              <a:buSzPts val="1400"/>
              <a:buChar char="●"/>
            </a:pPr>
            <a:r>
              <a:rPr lang="en-US"/>
              <a:t>WHO suggests using SL-LPA as the initial test instead of phenotypic culture-based DST to detect resistance to FQs and AMK directly from patient specimens or cultures.</a:t>
            </a:r>
            <a:endParaRPr/>
          </a:p>
          <a:p>
            <a:pPr indent="-228600" lvl="0" marL="457200" rtl="0" algn="l">
              <a:lnSpc>
                <a:spcPct val="100000"/>
              </a:lnSpc>
              <a:spcBef>
                <a:spcPts val="0"/>
              </a:spcBef>
              <a:spcAft>
                <a:spcPts val="0"/>
              </a:spcAft>
              <a:buClr>
                <a:srgbClr val="FFFFFF"/>
              </a:buClr>
              <a:buSzPts val="1400"/>
              <a:buNone/>
            </a:pPr>
            <a:r>
              <a:t/>
            </a:r>
            <a:endParaRPr/>
          </a:p>
        </p:txBody>
      </p:sp>
      <p:sp>
        <p:nvSpPr>
          <p:cNvPr id="534" name="Google Shape;534;p66"/>
          <p:cNvSpPr txBox="1"/>
          <p:nvPr>
            <p:ph idx="4" type="body"/>
          </p:nvPr>
        </p:nvSpPr>
        <p:spPr>
          <a:xfrm>
            <a:off x="5363005" y="1049338"/>
            <a:ext cx="3559175" cy="603250"/>
          </a:xfrm>
          <a:prstGeom prst="rect">
            <a:avLst/>
          </a:prstGeom>
          <a:noFill/>
          <a:ln>
            <a:noFill/>
          </a:ln>
        </p:spPr>
        <p:txBody>
          <a:bodyPr anchorCtr="0" anchor="t" bIns="91425" lIns="91425" spcFirstLastPara="1" rIns="91425" wrap="square" tIns="91425">
            <a:noAutofit/>
          </a:bodyPr>
          <a:lstStyle/>
          <a:p>
            <a:pPr indent="0" lvl="0" marL="114300" rtl="0" algn="l">
              <a:lnSpc>
                <a:spcPct val="100000"/>
              </a:lnSpc>
              <a:spcBef>
                <a:spcPts val="0"/>
              </a:spcBef>
              <a:spcAft>
                <a:spcPts val="0"/>
              </a:spcAft>
              <a:buSzPts val="1800"/>
              <a:buNone/>
            </a:pPr>
            <a:r>
              <a:rPr b="1" lang="en-US">
                <a:solidFill>
                  <a:schemeClr val="lt1"/>
                </a:solidFill>
              </a:rPr>
              <a:t>WHO RECOMMENDATION</a:t>
            </a:r>
            <a:endParaRPr/>
          </a:p>
        </p:txBody>
      </p:sp>
      <p:pic>
        <p:nvPicPr>
          <p:cNvPr descr="Diagram  Description automatically generated" id="535" name="Google Shape;535;p66"/>
          <p:cNvPicPr preferRelativeResize="0"/>
          <p:nvPr/>
        </p:nvPicPr>
        <p:blipFill rotWithShape="1">
          <a:blip r:embed="rId3">
            <a:alphaModFix/>
          </a:blip>
          <a:srcRect b="0" l="0" r="0" t="0"/>
          <a:stretch/>
        </p:blipFill>
        <p:spPr>
          <a:xfrm>
            <a:off x="4297362" y="471863"/>
            <a:ext cx="1227714" cy="118074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67"/>
          <p:cNvSpPr txBox="1"/>
          <p:nvPr>
            <p:ph idx="1" type="subTitle"/>
          </p:nvPr>
        </p:nvSpPr>
        <p:spPr>
          <a:xfrm>
            <a:off x="264625" y="1759075"/>
            <a:ext cx="4807200" cy="32541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400"/>
              <a:buNone/>
            </a:pPr>
            <a:r>
              <a:rPr b="1" lang="en-US" sz="1100"/>
              <a:t>Uses</a:t>
            </a:r>
            <a:endParaRPr sz="1100"/>
          </a:p>
          <a:p>
            <a:pPr indent="-342900" lvl="0" marL="457200" rtl="0" algn="l">
              <a:lnSpc>
                <a:spcPct val="100000"/>
              </a:lnSpc>
              <a:spcBef>
                <a:spcPts val="0"/>
              </a:spcBef>
              <a:spcAft>
                <a:spcPts val="0"/>
              </a:spcAft>
              <a:buSzPts val="1400"/>
              <a:buFont typeface="Arial"/>
              <a:buChar char="•"/>
            </a:pPr>
            <a:r>
              <a:rPr lang="en-US" sz="1100"/>
              <a:t>Based on the same principle</a:t>
            </a:r>
            <a:r>
              <a:rPr lang="en-US" sz="1100"/>
              <a:t> </a:t>
            </a:r>
            <a:r>
              <a:rPr lang="en-US" sz="1100"/>
              <a:t>as Genotype LPA bu</a:t>
            </a:r>
            <a:r>
              <a:rPr lang="en-US" sz="1100"/>
              <a:t>t uses hybridization probes to cover the full p</a:t>
            </a:r>
            <a:r>
              <a:rPr i="1" lang="en-US" sz="1100"/>
              <a:t>nCA</a:t>
            </a:r>
            <a:r>
              <a:rPr lang="en-US" sz="1100"/>
              <a:t> gene to detect resistance to PZA</a:t>
            </a:r>
            <a:endParaRPr sz="1100"/>
          </a:p>
          <a:p>
            <a:pPr indent="0" lvl="0" marL="0" rtl="0" algn="l">
              <a:lnSpc>
                <a:spcPct val="100000"/>
              </a:lnSpc>
              <a:spcBef>
                <a:spcPts val="0"/>
              </a:spcBef>
              <a:spcAft>
                <a:spcPts val="0"/>
              </a:spcAft>
              <a:buNone/>
            </a:pPr>
            <a:r>
              <a:t/>
            </a:r>
            <a:endParaRPr sz="1100"/>
          </a:p>
          <a:p>
            <a:pPr indent="-342900" lvl="0" marL="457200" rtl="0" algn="l">
              <a:lnSpc>
                <a:spcPct val="100000"/>
              </a:lnSpc>
              <a:spcBef>
                <a:spcPts val="0"/>
              </a:spcBef>
              <a:spcAft>
                <a:spcPts val="0"/>
              </a:spcAft>
              <a:buSzPts val="1400"/>
              <a:buNone/>
            </a:pPr>
            <a:r>
              <a:rPr b="1" lang="en-US" sz="1100"/>
              <a:t>Benefits</a:t>
            </a:r>
            <a:endParaRPr sz="1100"/>
          </a:p>
          <a:p>
            <a:pPr indent="-342900" lvl="0" marL="457200" rtl="0" algn="l">
              <a:lnSpc>
                <a:spcPct val="100000"/>
              </a:lnSpc>
              <a:spcBef>
                <a:spcPts val="0"/>
              </a:spcBef>
              <a:spcAft>
                <a:spcPts val="0"/>
              </a:spcAft>
              <a:buSzPts val="1400"/>
              <a:buFont typeface="Arial"/>
              <a:buChar char="•"/>
            </a:pPr>
            <a:r>
              <a:rPr lang="en-US" sz="1100"/>
              <a:t>Faster results than phenotypic DST</a:t>
            </a:r>
            <a:endParaRPr sz="1100"/>
          </a:p>
          <a:p>
            <a:pPr indent="-342900" lvl="0" marL="457200" rtl="0" algn="l">
              <a:lnSpc>
                <a:spcPct val="100000"/>
              </a:lnSpc>
              <a:spcBef>
                <a:spcPts val="0"/>
              </a:spcBef>
              <a:spcAft>
                <a:spcPts val="0"/>
              </a:spcAft>
              <a:buSzPts val="1400"/>
              <a:buFont typeface="Arial"/>
              <a:buChar char="•"/>
            </a:pPr>
            <a:r>
              <a:rPr lang="en-US" sz="1100"/>
              <a:t>High sensitivity (&gt;80%) and specificity (&gt;95%) for the detection of PZA resistance </a:t>
            </a:r>
            <a:endParaRPr sz="1100"/>
          </a:p>
          <a:p>
            <a:pPr indent="-342900" lvl="0" marL="457200" rtl="0" algn="l">
              <a:lnSpc>
                <a:spcPct val="100000"/>
              </a:lnSpc>
              <a:spcBef>
                <a:spcPts val="0"/>
              </a:spcBef>
              <a:spcAft>
                <a:spcPts val="0"/>
              </a:spcAft>
              <a:buSzPts val="1400"/>
              <a:buFont typeface="Arial"/>
              <a:buChar char="•"/>
            </a:pPr>
            <a:r>
              <a:rPr lang="en-US" sz="1100"/>
              <a:t>Hybridization can be performed on the TwinCubator instruments used for LPAs</a:t>
            </a:r>
            <a:endParaRPr sz="1100"/>
          </a:p>
          <a:p>
            <a:pPr indent="-342900" lvl="0" marL="457200" rtl="0" algn="l">
              <a:lnSpc>
                <a:spcPct val="100000"/>
              </a:lnSpc>
              <a:spcBef>
                <a:spcPts val="0"/>
              </a:spcBef>
              <a:spcAft>
                <a:spcPts val="0"/>
              </a:spcAft>
              <a:buSzPts val="1400"/>
              <a:buNone/>
            </a:pPr>
            <a:r>
              <a:t/>
            </a:r>
            <a:endParaRPr sz="1100"/>
          </a:p>
          <a:p>
            <a:pPr indent="-342900" lvl="0" marL="457200" rtl="0" algn="l">
              <a:lnSpc>
                <a:spcPct val="100000"/>
              </a:lnSpc>
              <a:spcBef>
                <a:spcPts val="0"/>
              </a:spcBef>
              <a:spcAft>
                <a:spcPts val="0"/>
              </a:spcAft>
              <a:buSzPts val="1400"/>
              <a:buNone/>
            </a:pPr>
            <a:r>
              <a:rPr b="1" lang="en-US" sz="1100"/>
              <a:t>Limitations</a:t>
            </a:r>
            <a:endParaRPr sz="1100"/>
          </a:p>
          <a:p>
            <a:pPr indent="-342900" lvl="0" marL="457200" rtl="0" algn="l">
              <a:lnSpc>
                <a:spcPct val="100000"/>
              </a:lnSpc>
              <a:spcBef>
                <a:spcPts val="0"/>
              </a:spcBef>
              <a:spcAft>
                <a:spcPts val="0"/>
              </a:spcAft>
              <a:buSzPts val="1400"/>
              <a:buFont typeface="Arial"/>
              <a:buChar char="•"/>
            </a:pPr>
            <a:r>
              <a:rPr lang="en-US" sz="1100"/>
              <a:t>Too many probes leads to crowding on the strips so requires careful attention to avoid errors.</a:t>
            </a:r>
            <a:endParaRPr sz="1100"/>
          </a:p>
          <a:p>
            <a:pPr indent="-342900" lvl="0" marL="457200" rtl="0" algn="l">
              <a:lnSpc>
                <a:spcPct val="100000"/>
              </a:lnSpc>
              <a:spcBef>
                <a:spcPts val="0"/>
              </a:spcBef>
              <a:spcAft>
                <a:spcPts val="0"/>
              </a:spcAft>
              <a:buSzPts val="1400"/>
              <a:buFont typeface="Arial"/>
              <a:buChar char="•"/>
            </a:pPr>
            <a:r>
              <a:rPr lang="en-US" sz="1100"/>
              <a:t>High risk of cross-contamination</a:t>
            </a:r>
            <a:endParaRPr sz="1100"/>
          </a:p>
          <a:p>
            <a:pPr indent="-342900" lvl="0" marL="457200" rtl="0" algn="l">
              <a:lnSpc>
                <a:spcPct val="100000"/>
              </a:lnSpc>
              <a:spcBef>
                <a:spcPts val="0"/>
              </a:spcBef>
              <a:spcAft>
                <a:spcPts val="0"/>
              </a:spcAft>
              <a:buSzPts val="1400"/>
              <a:buFont typeface="Arial"/>
              <a:buChar char="•"/>
            </a:pPr>
            <a:r>
              <a:rPr lang="en-US" sz="1100"/>
              <a:t>Requires highly skilled and competent personnel</a:t>
            </a:r>
            <a:endParaRPr sz="1100"/>
          </a:p>
          <a:p>
            <a:pPr indent="-254000" lvl="0" marL="457200" rtl="0" algn="l">
              <a:lnSpc>
                <a:spcPct val="100000"/>
              </a:lnSpc>
              <a:spcBef>
                <a:spcPts val="0"/>
              </a:spcBef>
              <a:spcAft>
                <a:spcPts val="0"/>
              </a:spcAft>
              <a:buSzPts val="1400"/>
              <a:buFont typeface="Arial"/>
              <a:buNone/>
            </a:pPr>
            <a:r>
              <a:t/>
            </a:r>
            <a:endParaRPr/>
          </a:p>
        </p:txBody>
      </p:sp>
      <p:sp>
        <p:nvSpPr>
          <p:cNvPr id="541" name="Google Shape;541;p67"/>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b="1" lang="en-US" sz="2800"/>
              <a:t>Lab Tests for TB</a:t>
            </a:r>
            <a:endParaRPr/>
          </a:p>
        </p:txBody>
      </p:sp>
      <p:sp>
        <p:nvSpPr>
          <p:cNvPr id="542" name="Google Shape;542;p67"/>
          <p:cNvSpPr txBox="1"/>
          <p:nvPr>
            <p:ph idx="2" type="body"/>
          </p:nvPr>
        </p:nvSpPr>
        <p:spPr>
          <a:xfrm>
            <a:off x="597650" y="1059403"/>
            <a:ext cx="4348200" cy="468300"/>
          </a:xfrm>
          <a:prstGeom prst="rect">
            <a:avLst/>
          </a:prstGeom>
          <a:noFill/>
          <a:ln>
            <a:noFill/>
          </a:ln>
        </p:spPr>
        <p:txBody>
          <a:bodyPr anchorCtr="0" anchor="t" bIns="91425" lIns="91425" spcFirstLastPara="1" rIns="91425" wrap="square" tIns="91425">
            <a:noAutofit/>
          </a:bodyPr>
          <a:lstStyle/>
          <a:p>
            <a:pPr indent="0" lvl="0" marL="114300" rtl="0" algn="l">
              <a:spcBef>
                <a:spcPts val="0"/>
              </a:spcBef>
              <a:spcAft>
                <a:spcPts val="0"/>
              </a:spcAft>
              <a:buSzPts val="1800"/>
              <a:buNone/>
            </a:pPr>
            <a:r>
              <a:rPr b="1" lang="en-US"/>
              <a:t>LPA </a:t>
            </a:r>
            <a:r>
              <a:rPr b="1" lang="en-US"/>
              <a:t>GenoScholar PZA-TB</a:t>
            </a:r>
            <a:endParaRPr b="1"/>
          </a:p>
          <a:p>
            <a:pPr indent="0" lvl="0" marL="114300" rtl="0" algn="l">
              <a:spcBef>
                <a:spcPts val="0"/>
              </a:spcBef>
              <a:spcAft>
                <a:spcPts val="0"/>
              </a:spcAft>
              <a:buSzPts val="1800"/>
              <a:buNone/>
            </a:pPr>
            <a:r>
              <a:t/>
            </a:r>
            <a:endParaRPr b="1"/>
          </a:p>
          <a:p>
            <a:pPr indent="0" lvl="0" marL="114300" rtl="0" algn="l">
              <a:lnSpc>
                <a:spcPct val="100000"/>
              </a:lnSpc>
              <a:spcBef>
                <a:spcPts val="0"/>
              </a:spcBef>
              <a:spcAft>
                <a:spcPts val="0"/>
              </a:spcAft>
              <a:buSzPts val="1800"/>
              <a:buNone/>
            </a:pPr>
            <a:r>
              <a:t/>
            </a:r>
            <a:endParaRPr b="1"/>
          </a:p>
        </p:txBody>
      </p:sp>
      <p:sp>
        <p:nvSpPr>
          <p:cNvPr id="543" name="Google Shape;543;p67"/>
          <p:cNvSpPr txBox="1"/>
          <p:nvPr>
            <p:ph idx="3" type="body"/>
          </p:nvPr>
        </p:nvSpPr>
        <p:spPr>
          <a:xfrm>
            <a:off x="5390505" y="2455195"/>
            <a:ext cx="3559200" cy="2489700"/>
          </a:xfrm>
          <a:prstGeom prst="rect">
            <a:avLst/>
          </a:prstGeom>
          <a:noFill/>
          <a:ln>
            <a:noFill/>
          </a:ln>
        </p:spPr>
        <p:txBody>
          <a:bodyPr anchorCtr="0" anchor="t" bIns="91425" lIns="91425" spcFirstLastPara="1" rIns="91425" wrap="square" tIns="91425">
            <a:noAutofit/>
          </a:bodyPr>
          <a:lstStyle/>
          <a:p>
            <a:pPr indent="0" lvl="0" marL="139700" rtl="0" algn="ctr">
              <a:lnSpc>
                <a:spcPct val="100000"/>
              </a:lnSpc>
              <a:spcBef>
                <a:spcPts val="0"/>
              </a:spcBef>
              <a:spcAft>
                <a:spcPts val="0"/>
              </a:spcAft>
              <a:buSzPts val="1400"/>
              <a:buNone/>
            </a:pPr>
            <a:r>
              <a:rPr lang="en-US" sz="1200">
                <a:latin typeface="Montserrat"/>
                <a:ea typeface="Montserrat"/>
                <a:cs typeface="Montserrat"/>
                <a:sym typeface="Montserrat"/>
              </a:rPr>
              <a:t>WHO recommends the use o</a:t>
            </a:r>
            <a:r>
              <a:rPr lang="en-US" sz="1200"/>
              <a:t>f high complexity reverse hybridization NAATs in people with bacteriologically confirmed TB for the detection of PZA resistance rather than culture-based phenotypic DST</a:t>
            </a:r>
            <a:r>
              <a:rPr lang="en-US" sz="1200">
                <a:latin typeface="Montserrat"/>
                <a:ea typeface="Montserrat"/>
                <a:cs typeface="Montserrat"/>
                <a:sym typeface="Montserrat"/>
              </a:rPr>
              <a:t> </a:t>
            </a:r>
            <a:endParaRPr sz="1200">
              <a:latin typeface="Montserrat"/>
              <a:ea typeface="Montserrat"/>
              <a:cs typeface="Montserrat"/>
              <a:sym typeface="Montserrat"/>
            </a:endParaRPr>
          </a:p>
          <a:p>
            <a:pPr indent="0" lvl="0" marL="139700" rtl="0" algn="ctr">
              <a:lnSpc>
                <a:spcPct val="100000"/>
              </a:lnSpc>
              <a:spcBef>
                <a:spcPts val="0"/>
              </a:spcBef>
              <a:spcAft>
                <a:spcPts val="0"/>
              </a:spcAft>
              <a:buSzPts val="1400"/>
              <a:buNone/>
            </a:pPr>
            <a:r>
              <a:t/>
            </a:r>
            <a:endParaRPr/>
          </a:p>
        </p:txBody>
      </p:sp>
      <p:sp>
        <p:nvSpPr>
          <p:cNvPr id="544" name="Google Shape;544;p67"/>
          <p:cNvSpPr txBox="1"/>
          <p:nvPr>
            <p:ph idx="4" type="body"/>
          </p:nvPr>
        </p:nvSpPr>
        <p:spPr>
          <a:xfrm>
            <a:off x="5390505" y="1853532"/>
            <a:ext cx="3559200" cy="603300"/>
          </a:xfrm>
          <a:prstGeom prst="rect">
            <a:avLst/>
          </a:prstGeom>
          <a:noFill/>
          <a:ln>
            <a:noFill/>
          </a:ln>
        </p:spPr>
        <p:txBody>
          <a:bodyPr anchorCtr="0" anchor="t" bIns="91425" lIns="91425" spcFirstLastPara="1" rIns="91425" wrap="square" tIns="91425">
            <a:noAutofit/>
          </a:bodyPr>
          <a:lstStyle/>
          <a:p>
            <a:pPr indent="0" lvl="0" marL="114300" rtl="0" algn="ctr">
              <a:lnSpc>
                <a:spcPct val="100000"/>
              </a:lnSpc>
              <a:spcBef>
                <a:spcPts val="0"/>
              </a:spcBef>
              <a:spcAft>
                <a:spcPts val="0"/>
              </a:spcAft>
              <a:buSzPts val="1800"/>
              <a:buNone/>
            </a:pPr>
            <a:r>
              <a:rPr b="1" lang="en-US">
                <a:solidFill>
                  <a:schemeClr val="lt1"/>
                </a:solidFill>
              </a:rPr>
              <a:t>WHO RECOMMENDATION</a:t>
            </a:r>
            <a:endParaRPr/>
          </a:p>
        </p:txBody>
      </p:sp>
      <p:pic>
        <p:nvPicPr>
          <p:cNvPr id="545" name="Google Shape;545;p67"/>
          <p:cNvPicPr preferRelativeResize="0"/>
          <p:nvPr/>
        </p:nvPicPr>
        <p:blipFill>
          <a:blip r:embed="rId3">
            <a:alphaModFix/>
          </a:blip>
          <a:stretch>
            <a:fillRect/>
          </a:stretch>
        </p:blipFill>
        <p:spPr>
          <a:xfrm>
            <a:off x="4270825" y="596350"/>
            <a:ext cx="1651075" cy="12571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68"/>
          <p:cNvSpPr txBox="1"/>
          <p:nvPr>
            <p:ph idx="1" type="subTitle"/>
          </p:nvPr>
        </p:nvSpPr>
        <p:spPr>
          <a:xfrm>
            <a:off x="329750" y="1651925"/>
            <a:ext cx="4496400" cy="32931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400"/>
              <a:buNone/>
            </a:pPr>
            <a:r>
              <a:rPr b="1" lang="en-US" sz="1200"/>
              <a:t>Uses</a:t>
            </a:r>
            <a:endParaRPr sz="1200"/>
          </a:p>
          <a:p>
            <a:pPr indent="-438150" lvl="0" marL="457200" rtl="0" algn="l">
              <a:spcBef>
                <a:spcPts val="0"/>
              </a:spcBef>
              <a:spcAft>
                <a:spcPts val="0"/>
              </a:spcAft>
              <a:buSzPts val="1500"/>
              <a:buFont typeface="Arial"/>
              <a:buChar char="•"/>
            </a:pPr>
            <a:r>
              <a:rPr lang="en-US" sz="1200"/>
              <a:t>Real-time pCR for the detection of TB and RIF/INH resistance</a:t>
            </a:r>
            <a:endParaRPr sz="1200"/>
          </a:p>
          <a:p>
            <a:pPr indent="-342900" lvl="0" marL="457200" rtl="0" algn="l">
              <a:lnSpc>
                <a:spcPct val="100000"/>
              </a:lnSpc>
              <a:spcBef>
                <a:spcPts val="0"/>
              </a:spcBef>
              <a:spcAft>
                <a:spcPts val="0"/>
              </a:spcAft>
              <a:buSzPts val="1400"/>
              <a:buNone/>
            </a:pPr>
            <a:r>
              <a:t/>
            </a:r>
            <a:endParaRPr sz="1200"/>
          </a:p>
          <a:p>
            <a:pPr indent="-342900" lvl="0" marL="457200" rtl="0" algn="l">
              <a:lnSpc>
                <a:spcPct val="100000"/>
              </a:lnSpc>
              <a:spcBef>
                <a:spcPts val="0"/>
              </a:spcBef>
              <a:spcAft>
                <a:spcPts val="0"/>
              </a:spcAft>
              <a:buSzPts val="1400"/>
              <a:buNone/>
            </a:pPr>
            <a:r>
              <a:rPr b="1" lang="en-US" sz="1200"/>
              <a:t>Benefits</a:t>
            </a:r>
            <a:endParaRPr sz="1200"/>
          </a:p>
          <a:p>
            <a:pPr indent="-438150" lvl="0" marL="457200" rtl="0" algn="l">
              <a:spcBef>
                <a:spcPts val="0"/>
              </a:spcBef>
              <a:spcAft>
                <a:spcPts val="0"/>
              </a:spcAft>
              <a:buSzPts val="1500"/>
              <a:buFont typeface="Arial"/>
              <a:buChar char="•"/>
            </a:pPr>
            <a:r>
              <a:rPr lang="en-US" sz="1200"/>
              <a:t>Automated DNA extraction amplification and detection</a:t>
            </a:r>
            <a:endParaRPr sz="1200"/>
          </a:p>
          <a:p>
            <a:pPr indent="-438150" lvl="0" marL="457200" rtl="0" algn="l">
              <a:spcBef>
                <a:spcPts val="0"/>
              </a:spcBef>
              <a:spcAft>
                <a:spcPts val="0"/>
              </a:spcAft>
              <a:buSzPts val="1500"/>
              <a:buFont typeface="Arial"/>
              <a:buChar char="•"/>
            </a:pPr>
            <a:r>
              <a:rPr lang="en-US" sz="1200"/>
              <a:t>High throughput: ~96 tests/run</a:t>
            </a:r>
            <a:endParaRPr sz="1200"/>
          </a:p>
          <a:p>
            <a:pPr indent="-438150" lvl="0" marL="457200" rtl="0" algn="l">
              <a:spcBef>
                <a:spcPts val="0"/>
              </a:spcBef>
              <a:spcAft>
                <a:spcPts val="0"/>
              </a:spcAft>
              <a:buSzPts val="1500"/>
              <a:buFont typeface="Arial"/>
              <a:buChar char="•"/>
            </a:pPr>
            <a:r>
              <a:rPr lang="en-US" sz="1200"/>
              <a:t>Multi-disease testing possibilities (HIV,  HCV, HBV, HPV, CTNG, SARS-Cov-2)</a:t>
            </a:r>
            <a:endParaRPr sz="1200"/>
          </a:p>
          <a:p>
            <a:pPr indent="-438150" lvl="0" marL="457200" rtl="0" algn="l">
              <a:spcBef>
                <a:spcPts val="0"/>
              </a:spcBef>
              <a:spcAft>
                <a:spcPts val="0"/>
              </a:spcAft>
              <a:buSzPts val="1500"/>
              <a:buFont typeface="Arial"/>
              <a:buChar char="•"/>
            </a:pPr>
            <a:r>
              <a:rPr lang="en-US" sz="1200"/>
              <a:t>LOD for TB: 17 CFU/ml</a:t>
            </a:r>
            <a:endParaRPr sz="1200"/>
          </a:p>
          <a:p>
            <a:pPr indent="-342900" lvl="0" marL="457200" rtl="0" algn="l">
              <a:lnSpc>
                <a:spcPct val="100000"/>
              </a:lnSpc>
              <a:spcBef>
                <a:spcPts val="0"/>
              </a:spcBef>
              <a:spcAft>
                <a:spcPts val="0"/>
              </a:spcAft>
              <a:buSzPts val="1400"/>
              <a:buNone/>
            </a:pPr>
            <a:r>
              <a:t/>
            </a:r>
            <a:endParaRPr sz="1200"/>
          </a:p>
          <a:p>
            <a:pPr indent="-342900" lvl="0" marL="457200" rtl="0" algn="l">
              <a:lnSpc>
                <a:spcPct val="100000"/>
              </a:lnSpc>
              <a:spcBef>
                <a:spcPts val="0"/>
              </a:spcBef>
              <a:spcAft>
                <a:spcPts val="0"/>
              </a:spcAft>
              <a:buSzPts val="1400"/>
              <a:buNone/>
            </a:pPr>
            <a:r>
              <a:rPr b="1" lang="en-US" sz="1200"/>
              <a:t>Limitations</a:t>
            </a:r>
            <a:endParaRPr sz="1200"/>
          </a:p>
          <a:p>
            <a:pPr indent="-438150" lvl="0" marL="457200" rtl="0" algn="l">
              <a:lnSpc>
                <a:spcPct val="100000"/>
              </a:lnSpc>
              <a:spcBef>
                <a:spcPts val="0"/>
              </a:spcBef>
              <a:spcAft>
                <a:spcPts val="0"/>
              </a:spcAft>
              <a:buSzPts val="1500"/>
              <a:buFont typeface="Arial"/>
              <a:buChar char="•"/>
            </a:pPr>
            <a:r>
              <a:rPr lang="en-US" sz="1200"/>
              <a:t>Requires  highly skilled personnel</a:t>
            </a:r>
            <a:endParaRPr sz="1200"/>
          </a:p>
          <a:p>
            <a:pPr indent="-438150" lvl="0" marL="457200" rtl="0" algn="l">
              <a:lnSpc>
                <a:spcPct val="100000"/>
              </a:lnSpc>
              <a:spcBef>
                <a:spcPts val="0"/>
              </a:spcBef>
              <a:spcAft>
                <a:spcPts val="0"/>
              </a:spcAft>
              <a:buSzPts val="1500"/>
              <a:buFont typeface="Arial"/>
              <a:buChar char="•"/>
            </a:pPr>
            <a:r>
              <a:rPr lang="en-US" sz="1200"/>
              <a:t>Some of the reagents require freezer storage</a:t>
            </a:r>
            <a:endParaRPr sz="1500"/>
          </a:p>
        </p:txBody>
      </p:sp>
      <p:sp>
        <p:nvSpPr>
          <p:cNvPr id="551" name="Google Shape;551;p68"/>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b="1" lang="en-US" sz="2800"/>
              <a:t>Lab Tests for TB</a:t>
            </a:r>
            <a:endParaRPr/>
          </a:p>
        </p:txBody>
      </p:sp>
      <p:sp>
        <p:nvSpPr>
          <p:cNvPr id="552" name="Google Shape;552;p68"/>
          <p:cNvSpPr txBox="1"/>
          <p:nvPr>
            <p:ph idx="2" type="body"/>
          </p:nvPr>
        </p:nvSpPr>
        <p:spPr>
          <a:xfrm>
            <a:off x="420945" y="1108629"/>
            <a:ext cx="4348200" cy="452400"/>
          </a:xfrm>
          <a:prstGeom prst="rect">
            <a:avLst/>
          </a:prstGeom>
          <a:noFill/>
          <a:ln>
            <a:noFill/>
          </a:ln>
        </p:spPr>
        <p:txBody>
          <a:bodyPr anchorCtr="0" anchor="t" bIns="91425" lIns="91425" spcFirstLastPara="1" rIns="91425" wrap="square" tIns="91425">
            <a:noAutofit/>
          </a:bodyPr>
          <a:lstStyle/>
          <a:p>
            <a:pPr indent="0" lvl="0" marL="114300" rtl="0" algn="l">
              <a:spcBef>
                <a:spcPts val="0"/>
              </a:spcBef>
              <a:spcAft>
                <a:spcPts val="0"/>
              </a:spcAft>
              <a:buClr>
                <a:schemeClr val="dk1"/>
              </a:buClr>
              <a:buSzPts val="1800"/>
              <a:buFont typeface="Arial"/>
              <a:buNone/>
            </a:pPr>
            <a:r>
              <a:rPr b="1" lang="en-US"/>
              <a:t>RealTime MTB RIF/INH </a:t>
            </a:r>
            <a:endParaRPr b="1"/>
          </a:p>
          <a:p>
            <a:pPr indent="0" lvl="0" marL="114300" rtl="0" algn="l">
              <a:lnSpc>
                <a:spcPct val="100000"/>
              </a:lnSpc>
              <a:spcBef>
                <a:spcPts val="0"/>
              </a:spcBef>
              <a:spcAft>
                <a:spcPts val="0"/>
              </a:spcAft>
              <a:buSzPts val="1800"/>
              <a:buNone/>
            </a:pPr>
            <a:r>
              <a:t/>
            </a:r>
            <a:endParaRPr b="1"/>
          </a:p>
        </p:txBody>
      </p:sp>
      <p:sp>
        <p:nvSpPr>
          <p:cNvPr id="553" name="Google Shape;553;p68"/>
          <p:cNvSpPr txBox="1"/>
          <p:nvPr>
            <p:ph idx="3" type="body"/>
          </p:nvPr>
        </p:nvSpPr>
        <p:spPr>
          <a:xfrm>
            <a:off x="5390505" y="2455195"/>
            <a:ext cx="3559200" cy="2489700"/>
          </a:xfrm>
          <a:prstGeom prst="rect">
            <a:avLst/>
          </a:prstGeom>
          <a:noFill/>
          <a:ln>
            <a:noFill/>
          </a:ln>
        </p:spPr>
        <p:txBody>
          <a:bodyPr anchorCtr="0" anchor="t" bIns="91425" lIns="91425" spcFirstLastPara="1" rIns="91425" wrap="square" tIns="91425">
            <a:noAutofit/>
          </a:bodyPr>
          <a:lstStyle/>
          <a:p>
            <a:pPr indent="0" lvl="0" marL="139700" rtl="0" algn="ctr">
              <a:lnSpc>
                <a:spcPct val="100000"/>
              </a:lnSpc>
              <a:spcBef>
                <a:spcPts val="0"/>
              </a:spcBef>
              <a:spcAft>
                <a:spcPts val="0"/>
              </a:spcAft>
              <a:buSzPts val="1400"/>
              <a:buNone/>
            </a:pPr>
            <a:r>
              <a:rPr lang="en-US" sz="1200">
                <a:latin typeface="Montserrat"/>
                <a:ea typeface="Montserrat"/>
                <a:cs typeface="Montserrat"/>
                <a:sym typeface="Montserrat"/>
              </a:rPr>
              <a:t>WHO recommends that in people with signs and symptoms of pulmonary TB, moderate complexity NAATs be used on re</a:t>
            </a:r>
            <a:r>
              <a:rPr lang="en-US" sz="1200"/>
              <a:t>spiratory samples for the detection of PTB, Rif resistance and INH resistance rather than culture and phenotypic DST.</a:t>
            </a:r>
            <a:endParaRPr sz="1200">
              <a:latin typeface="Montserrat"/>
              <a:ea typeface="Montserrat"/>
              <a:cs typeface="Montserrat"/>
              <a:sym typeface="Montserrat"/>
            </a:endParaRPr>
          </a:p>
          <a:p>
            <a:pPr indent="0" lvl="0" marL="139700" rtl="0" algn="ctr">
              <a:lnSpc>
                <a:spcPct val="100000"/>
              </a:lnSpc>
              <a:spcBef>
                <a:spcPts val="0"/>
              </a:spcBef>
              <a:spcAft>
                <a:spcPts val="0"/>
              </a:spcAft>
              <a:buSzPts val="1400"/>
              <a:buNone/>
            </a:pPr>
            <a:r>
              <a:t/>
            </a:r>
            <a:endParaRPr/>
          </a:p>
        </p:txBody>
      </p:sp>
      <p:sp>
        <p:nvSpPr>
          <p:cNvPr id="554" name="Google Shape;554;p68"/>
          <p:cNvSpPr txBox="1"/>
          <p:nvPr>
            <p:ph idx="4" type="body"/>
          </p:nvPr>
        </p:nvSpPr>
        <p:spPr>
          <a:xfrm>
            <a:off x="5390505" y="1853532"/>
            <a:ext cx="3559200" cy="603300"/>
          </a:xfrm>
          <a:prstGeom prst="rect">
            <a:avLst/>
          </a:prstGeom>
          <a:noFill/>
          <a:ln>
            <a:noFill/>
          </a:ln>
        </p:spPr>
        <p:txBody>
          <a:bodyPr anchorCtr="0" anchor="t" bIns="91425" lIns="91425" spcFirstLastPara="1" rIns="91425" wrap="square" tIns="91425">
            <a:noAutofit/>
          </a:bodyPr>
          <a:lstStyle/>
          <a:p>
            <a:pPr indent="0" lvl="0" marL="114300" rtl="0" algn="ctr">
              <a:lnSpc>
                <a:spcPct val="100000"/>
              </a:lnSpc>
              <a:spcBef>
                <a:spcPts val="0"/>
              </a:spcBef>
              <a:spcAft>
                <a:spcPts val="0"/>
              </a:spcAft>
              <a:buSzPts val="1800"/>
              <a:buNone/>
            </a:pPr>
            <a:r>
              <a:rPr b="1" lang="en-US">
                <a:solidFill>
                  <a:schemeClr val="lt1"/>
                </a:solidFill>
              </a:rPr>
              <a:t>WHO RECOMMENDATION</a:t>
            </a:r>
            <a:endParaRPr/>
          </a:p>
        </p:txBody>
      </p:sp>
      <p:pic>
        <p:nvPicPr>
          <p:cNvPr id="555" name="Google Shape;555;p68"/>
          <p:cNvPicPr preferRelativeResize="0"/>
          <p:nvPr/>
        </p:nvPicPr>
        <p:blipFill>
          <a:blip r:embed="rId3">
            <a:alphaModFix/>
          </a:blip>
          <a:stretch>
            <a:fillRect/>
          </a:stretch>
        </p:blipFill>
        <p:spPr>
          <a:xfrm>
            <a:off x="4010625" y="480288"/>
            <a:ext cx="1500300" cy="145823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p69"/>
          <p:cNvSpPr txBox="1"/>
          <p:nvPr>
            <p:ph idx="1" type="subTitle"/>
          </p:nvPr>
        </p:nvSpPr>
        <p:spPr>
          <a:xfrm>
            <a:off x="400425" y="1651950"/>
            <a:ext cx="4641900" cy="31923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400"/>
              <a:buNone/>
            </a:pPr>
            <a:r>
              <a:rPr b="1" lang="en-US" sz="1100"/>
              <a:t>Uses</a:t>
            </a:r>
            <a:endParaRPr sz="1100"/>
          </a:p>
          <a:p>
            <a:pPr indent="-342900" lvl="0" marL="457200" rtl="0" algn="l">
              <a:lnSpc>
                <a:spcPct val="100000"/>
              </a:lnSpc>
              <a:spcBef>
                <a:spcPts val="0"/>
              </a:spcBef>
              <a:spcAft>
                <a:spcPts val="0"/>
              </a:spcAft>
              <a:buSzPts val="1400"/>
              <a:buFont typeface="Arial"/>
              <a:buChar char="•"/>
            </a:pPr>
            <a:r>
              <a:rPr lang="en-US" sz="1100"/>
              <a:t>Real-time PCR for the detection of TB and RIF/INH resistance</a:t>
            </a:r>
            <a:endParaRPr sz="1100"/>
          </a:p>
          <a:p>
            <a:pPr indent="-342900" lvl="0" marL="457200" rtl="0" algn="l">
              <a:lnSpc>
                <a:spcPct val="100000"/>
              </a:lnSpc>
              <a:spcBef>
                <a:spcPts val="0"/>
              </a:spcBef>
              <a:spcAft>
                <a:spcPts val="0"/>
              </a:spcAft>
              <a:buSzPts val="1400"/>
              <a:buNone/>
            </a:pPr>
            <a:r>
              <a:t/>
            </a:r>
            <a:endParaRPr sz="1100"/>
          </a:p>
          <a:p>
            <a:pPr indent="-342900" lvl="0" marL="457200" rtl="0" algn="l">
              <a:lnSpc>
                <a:spcPct val="100000"/>
              </a:lnSpc>
              <a:spcBef>
                <a:spcPts val="0"/>
              </a:spcBef>
              <a:spcAft>
                <a:spcPts val="0"/>
              </a:spcAft>
              <a:buSzPts val="1400"/>
              <a:buNone/>
            </a:pPr>
            <a:r>
              <a:rPr b="1" lang="en-US" sz="1100"/>
              <a:t>Benefits</a:t>
            </a:r>
            <a:endParaRPr sz="1100"/>
          </a:p>
          <a:p>
            <a:pPr indent="-342900" lvl="0" marL="457200" rtl="0" algn="l">
              <a:lnSpc>
                <a:spcPct val="100000"/>
              </a:lnSpc>
              <a:spcBef>
                <a:spcPts val="0"/>
              </a:spcBef>
              <a:spcAft>
                <a:spcPts val="0"/>
              </a:spcAft>
              <a:buSzPts val="1400"/>
              <a:buFont typeface="Arial"/>
              <a:buChar char="•"/>
            </a:pPr>
            <a:r>
              <a:rPr lang="en-US" sz="1100"/>
              <a:t>Automated sample preparation and real-time PCR</a:t>
            </a:r>
            <a:endParaRPr sz="1100"/>
          </a:p>
          <a:p>
            <a:pPr indent="-342900" lvl="0" marL="457200" rtl="0" algn="l">
              <a:lnSpc>
                <a:spcPct val="100000"/>
              </a:lnSpc>
              <a:spcBef>
                <a:spcPts val="0"/>
              </a:spcBef>
              <a:spcAft>
                <a:spcPts val="0"/>
              </a:spcAft>
              <a:buSzPts val="1400"/>
              <a:buFont typeface="Arial"/>
              <a:buChar char="•"/>
            </a:pPr>
            <a:r>
              <a:rPr lang="en-US" sz="1100"/>
              <a:t>Untreated sputum samples transported and stored at room temperature can be tested up to 3 days post collection.</a:t>
            </a:r>
            <a:endParaRPr sz="1100"/>
          </a:p>
          <a:p>
            <a:pPr indent="-342900" lvl="0" marL="457200" rtl="0" algn="l">
              <a:lnSpc>
                <a:spcPct val="100000"/>
              </a:lnSpc>
              <a:spcBef>
                <a:spcPts val="0"/>
              </a:spcBef>
              <a:spcAft>
                <a:spcPts val="0"/>
              </a:spcAft>
              <a:buSzPts val="1400"/>
              <a:buFont typeface="Arial"/>
              <a:buChar char="•"/>
            </a:pPr>
            <a:r>
              <a:rPr lang="en-US" sz="1100"/>
              <a:t>Medium throughput ~48 tests / 8-hour workday</a:t>
            </a:r>
            <a:endParaRPr sz="1100"/>
          </a:p>
          <a:p>
            <a:pPr indent="-342900" lvl="0" marL="457200" rtl="0" algn="l">
              <a:lnSpc>
                <a:spcPct val="100000"/>
              </a:lnSpc>
              <a:spcBef>
                <a:spcPts val="0"/>
              </a:spcBef>
              <a:spcAft>
                <a:spcPts val="0"/>
              </a:spcAft>
              <a:buSzPts val="1400"/>
              <a:buFont typeface="Arial"/>
              <a:buChar char="•"/>
            </a:pPr>
            <a:r>
              <a:rPr lang="en-US" sz="1100"/>
              <a:t>Reagents do not require freezer storage </a:t>
            </a:r>
            <a:endParaRPr sz="1100"/>
          </a:p>
          <a:p>
            <a:pPr indent="-342900" lvl="0" marL="457200" rtl="0" algn="l">
              <a:lnSpc>
                <a:spcPct val="100000"/>
              </a:lnSpc>
              <a:spcBef>
                <a:spcPts val="0"/>
              </a:spcBef>
              <a:spcAft>
                <a:spcPts val="0"/>
              </a:spcAft>
              <a:buSzPts val="1400"/>
              <a:buFont typeface="Arial"/>
              <a:buChar char="•"/>
            </a:pPr>
            <a:r>
              <a:rPr lang="en-US" sz="1100"/>
              <a:t>LOD for TB: 0.5 CFU/ml</a:t>
            </a:r>
            <a:endParaRPr sz="1100"/>
          </a:p>
          <a:p>
            <a:pPr indent="-342900" lvl="0" marL="457200" rtl="0" algn="l">
              <a:lnSpc>
                <a:spcPct val="100000"/>
              </a:lnSpc>
              <a:spcBef>
                <a:spcPts val="0"/>
              </a:spcBef>
              <a:spcAft>
                <a:spcPts val="0"/>
              </a:spcAft>
              <a:buSzPts val="1400"/>
              <a:buNone/>
            </a:pPr>
            <a:r>
              <a:t/>
            </a:r>
            <a:endParaRPr sz="1100"/>
          </a:p>
          <a:p>
            <a:pPr indent="-342900" lvl="0" marL="457200" rtl="0" algn="l">
              <a:lnSpc>
                <a:spcPct val="100000"/>
              </a:lnSpc>
              <a:spcBef>
                <a:spcPts val="0"/>
              </a:spcBef>
              <a:spcAft>
                <a:spcPts val="0"/>
              </a:spcAft>
              <a:buSzPts val="1400"/>
              <a:buNone/>
            </a:pPr>
            <a:r>
              <a:rPr b="1" lang="en-US" sz="1100"/>
              <a:t>Limitations</a:t>
            </a:r>
            <a:endParaRPr sz="1100"/>
          </a:p>
          <a:p>
            <a:pPr indent="-342900" lvl="0" marL="457200" rtl="0" algn="l">
              <a:lnSpc>
                <a:spcPct val="100000"/>
              </a:lnSpc>
              <a:spcBef>
                <a:spcPts val="0"/>
              </a:spcBef>
              <a:spcAft>
                <a:spcPts val="0"/>
              </a:spcAft>
              <a:buSzPts val="1400"/>
              <a:buFont typeface="Arial"/>
              <a:buChar char="•"/>
            </a:pPr>
            <a:r>
              <a:rPr lang="en-US" sz="1100"/>
              <a:t>Requires highly skilled personnel</a:t>
            </a:r>
            <a:endParaRPr sz="1100"/>
          </a:p>
          <a:p>
            <a:pPr indent="-254000" lvl="0" marL="457200" rtl="0" algn="l">
              <a:lnSpc>
                <a:spcPct val="100000"/>
              </a:lnSpc>
              <a:spcBef>
                <a:spcPts val="0"/>
              </a:spcBef>
              <a:spcAft>
                <a:spcPts val="0"/>
              </a:spcAft>
              <a:buSzPts val="1400"/>
              <a:buFont typeface="Arial"/>
              <a:buNone/>
            </a:pPr>
            <a:r>
              <a:t/>
            </a:r>
            <a:endParaRPr/>
          </a:p>
        </p:txBody>
      </p:sp>
      <p:sp>
        <p:nvSpPr>
          <p:cNvPr id="561" name="Google Shape;561;p69"/>
          <p:cNvSpPr txBox="1"/>
          <p:nvPr>
            <p:ph type="title"/>
          </p:nvPr>
        </p:nvSpPr>
        <p:spPr>
          <a:xfrm>
            <a:off x="296647" y="194150"/>
            <a:ext cx="8111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b="1" lang="en-US" sz="2800"/>
              <a:t>Lab Tests for TB</a:t>
            </a:r>
            <a:endParaRPr/>
          </a:p>
        </p:txBody>
      </p:sp>
      <p:sp>
        <p:nvSpPr>
          <p:cNvPr id="562" name="Google Shape;562;p69"/>
          <p:cNvSpPr txBox="1"/>
          <p:nvPr>
            <p:ph idx="2" type="body"/>
          </p:nvPr>
        </p:nvSpPr>
        <p:spPr>
          <a:xfrm>
            <a:off x="369045" y="983191"/>
            <a:ext cx="4348200" cy="45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800"/>
              <a:buNone/>
            </a:pPr>
            <a:r>
              <a:rPr b="1" lang="en-US"/>
              <a:t>MAX MDR-TB</a:t>
            </a:r>
            <a:endParaRPr b="1"/>
          </a:p>
          <a:p>
            <a:pPr indent="0" lvl="0" marL="114300" rtl="0" algn="l">
              <a:spcBef>
                <a:spcPts val="0"/>
              </a:spcBef>
              <a:spcAft>
                <a:spcPts val="0"/>
              </a:spcAft>
              <a:buSzPts val="1800"/>
              <a:buNone/>
            </a:pPr>
            <a:r>
              <a:t/>
            </a:r>
            <a:endParaRPr b="1"/>
          </a:p>
          <a:p>
            <a:pPr indent="0" lvl="0" marL="114300" rtl="0" algn="l">
              <a:lnSpc>
                <a:spcPct val="100000"/>
              </a:lnSpc>
              <a:spcBef>
                <a:spcPts val="0"/>
              </a:spcBef>
              <a:spcAft>
                <a:spcPts val="0"/>
              </a:spcAft>
              <a:buSzPts val="1800"/>
              <a:buNone/>
            </a:pPr>
            <a:r>
              <a:t/>
            </a:r>
            <a:endParaRPr b="1"/>
          </a:p>
        </p:txBody>
      </p:sp>
      <p:sp>
        <p:nvSpPr>
          <p:cNvPr id="563" name="Google Shape;563;p69"/>
          <p:cNvSpPr txBox="1"/>
          <p:nvPr>
            <p:ph idx="3" type="body"/>
          </p:nvPr>
        </p:nvSpPr>
        <p:spPr>
          <a:xfrm>
            <a:off x="5390500" y="2455198"/>
            <a:ext cx="3559200" cy="1631700"/>
          </a:xfrm>
          <a:prstGeom prst="rect">
            <a:avLst/>
          </a:prstGeom>
          <a:noFill/>
          <a:ln>
            <a:noFill/>
          </a:ln>
        </p:spPr>
        <p:txBody>
          <a:bodyPr anchorCtr="0" anchor="t" bIns="91425" lIns="91425" spcFirstLastPara="1" rIns="91425" wrap="square" tIns="91425">
            <a:noAutofit/>
          </a:bodyPr>
          <a:lstStyle/>
          <a:p>
            <a:pPr indent="0" lvl="0" marL="139700" rtl="0" algn="ctr">
              <a:spcBef>
                <a:spcPts val="0"/>
              </a:spcBef>
              <a:spcAft>
                <a:spcPts val="0"/>
              </a:spcAft>
              <a:buClr>
                <a:schemeClr val="dk1"/>
              </a:buClr>
              <a:buSzPts val="1400"/>
              <a:buFont typeface="Arial"/>
              <a:buNone/>
            </a:pPr>
            <a:r>
              <a:rPr lang="en-US" sz="1200">
                <a:solidFill>
                  <a:schemeClr val="lt1"/>
                </a:solidFill>
              </a:rPr>
              <a:t>WHO recommends that in people with signs and symptoms of pulmonary TB, moderate complexity NAATs be used on respiratory samples for the detection of PTB, Rif resistance and INH resistance rather than culture and phenotypic DST.</a:t>
            </a:r>
            <a:endParaRPr sz="1200">
              <a:solidFill>
                <a:schemeClr val="lt1"/>
              </a:solidFill>
            </a:endParaRPr>
          </a:p>
          <a:p>
            <a:pPr indent="0" lvl="0" marL="139700" rtl="0" algn="ctr">
              <a:lnSpc>
                <a:spcPct val="100000"/>
              </a:lnSpc>
              <a:spcBef>
                <a:spcPts val="0"/>
              </a:spcBef>
              <a:spcAft>
                <a:spcPts val="0"/>
              </a:spcAft>
              <a:buSzPts val="1400"/>
              <a:buNone/>
            </a:pPr>
            <a:r>
              <a:t/>
            </a:r>
            <a:endParaRPr sz="1200"/>
          </a:p>
          <a:p>
            <a:pPr indent="0" lvl="0" marL="139700" rtl="0" algn="ctr">
              <a:lnSpc>
                <a:spcPct val="100000"/>
              </a:lnSpc>
              <a:spcBef>
                <a:spcPts val="0"/>
              </a:spcBef>
              <a:spcAft>
                <a:spcPts val="0"/>
              </a:spcAft>
              <a:buSzPts val="1400"/>
              <a:buNone/>
            </a:pPr>
            <a:r>
              <a:t/>
            </a:r>
            <a:endParaRPr/>
          </a:p>
        </p:txBody>
      </p:sp>
      <p:sp>
        <p:nvSpPr>
          <p:cNvPr id="564" name="Google Shape;564;p69"/>
          <p:cNvSpPr txBox="1"/>
          <p:nvPr>
            <p:ph idx="4" type="body"/>
          </p:nvPr>
        </p:nvSpPr>
        <p:spPr>
          <a:xfrm>
            <a:off x="5390505" y="1853532"/>
            <a:ext cx="3559200" cy="603300"/>
          </a:xfrm>
          <a:prstGeom prst="rect">
            <a:avLst/>
          </a:prstGeom>
          <a:noFill/>
          <a:ln>
            <a:noFill/>
          </a:ln>
        </p:spPr>
        <p:txBody>
          <a:bodyPr anchorCtr="0" anchor="t" bIns="91425" lIns="91425" spcFirstLastPara="1" rIns="91425" wrap="square" tIns="91425">
            <a:noAutofit/>
          </a:bodyPr>
          <a:lstStyle/>
          <a:p>
            <a:pPr indent="0" lvl="0" marL="114300" rtl="0" algn="ctr">
              <a:lnSpc>
                <a:spcPct val="100000"/>
              </a:lnSpc>
              <a:spcBef>
                <a:spcPts val="0"/>
              </a:spcBef>
              <a:spcAft>
                <a:spcPts val="0"/>
              </a:spcAft>
              <a:buSzPts val="1800"/>
              <a:buNone/>
            </a:pPr>
            <a:r>
              <a:rPr b="1" lang="en-US">
                <a:solidFill>
                  <a:schemeClr val="lt1"/>
                </a:solidFill>
              </a:rPr>
              <a:t>WHO RECOMMENDATION</a:t>
            </a:r>
            <a:endParaRPr/>
          </a:p>
        </p:txBody>
      </p:sp>
      <p:pic>
        <p:nvPicPr>
          <p:cNvPr id="565" name="Google Shape;565;p69"/>
          <p:cNvPicPr preferRelativeResize="0"/>
          <p:nvPr/>
        </p:nvPicPr>
        <p:blipFill>
          <a:blip r:embed="rId3">
            <a:alphaModFix/>
          </a:blip>
          <a:stretch>
            <a:fillRect/>
          </a:stretch>
        </p:blipFill>
        <p:spPr>
          <a:xfrm>
            <a:off x="5208350" y="635413"/>
            <a:ext cx="1776100" cy="1147975"/>
          </a:xfrm>
          <a:prstGeom prst="rect">
            <a:avLst/>
          </a:prstGeom>
          <a:noFill/>
          <a:ln>
            <a:noFill/>
          </a:ln>
        </p:spPr>
      </p:pic>
      <p:pic>
        <p:nvPicPr>
          <p:cNvPr id="566" name="Google Shape;566;p69"/>
          <p:cNvPicPr preferRelativeResize="0"/>
          <p:nvPr/>
        </p:nvPicPr>
        <p:blipFill>
          <a:blip r:embed="rId4">
            <a:alphaModFix/>
          </a:blip>
          <a:stretch>
            <a:fillRect/>
          </a:stretch>
        </p:blipFill>
        <p:spPr>
          <a:xfrm>
            <a:off x="3027125" y="635425"/>
            <a:ext cx="2178400" cy="13036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sp>
        <p:nvSpPr>
          <p:cNvPr id="571" name="Google Shape;571;p70"/>
          <p:cNvSpPr txBox="1"/>
          <p:nvPr>
            <p:ph idx="1" type="subTitle"/>
          </p:nvPr>
        </p:nvSpPr>
        <p:spPr>
          <a:xfrm>
            <a:off x="514150" y="1585700"/>
            <a:ext cx="4639800" cy="33591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400"/>
              <a:buNone/>
            </a:pPr>
            <a:r>
              <a:rPr b="1" lang="en-US" sz="1200"/>
              <a:t>Uses</a:t>
            </a:r>
            <a:endParaRPr sz="1200"/>
          </a:p>
          <a:p>
            <a:pPr indent="-349250" lvl="0" marL="457200" rtl="0" algn="l">
              <a:lnSpc>
                <a:spcPct val="100000"/>
              </a:lnSpc>
              <a:spcBef>
                <a:spcPts val="0"/>
              </a:spcBef>
              <a:spcAft>
                <a:spcPts val="0"/>
              </a:spcAft>
              <a:buSzPts val="1500"/>
              <a:buFont typeface="Arial"/>
              <a:buChar char="•"/>
            </a:pPr>
            <a:r>
              <a:rPr lang="en-US" sz="1200"/>
              <a:t>Real-time PCR for the detection of TB and RIF/INH resistance</a:t>
            </a:r>
            <a:endParaRPr sz="1200"/>
          </a:p>
          <a:p>
            <a:pPr indent="-342900" lvl="0" marL="457200" rtl="0" algn="l">
              <a:lnSpc>
                <a:spcPct val="100000"/>
              </a:lnSpc>
              <a:spcBef>
                <a:spcPts val="0"/>
              </a:spcBef>
              <a:spcAft>
                <a:spcPts val="0"/>
              </a:spcAft>
              <a:buSzPts val="1400"/>
              <a:buNone/>
            </a:pPr>
            <a:r>
              <a:t/>
            </a:r>
            <a:endParaRPr sz="1200"/>
          </a:p>
          <a:p>
            <a:pPr indent="-342900" lvl="0" marL="457200" rtl="0" algn="l">
              <a:lnSpc>
                <a:spcPct val="100000"/>
              </a:lnSpc>
              <a:spcBef>
                <a:spcPts val="0"/>
              </a:spcBef>
              <a:spcAft>
                <a:spcPts val="0"/>
              </a:spcAft>
              <a:buSzPts val="1400"/>
              <a:buNone/>
            </a:pPr>
            <a:r>
              <a:rPr b="1" lang="en-US" sz="1200"/>
              <a:t>Benefits</a:t>
            </a:r>
            <a:endParaRPr sz="1200"/>
          </a:p>
          <a:p>
            <a:pPr indent="-349250" lvl="0" marL="457200" rtl="0" algn="l">
              <a:lnSpc>
                <a:spcPct val="100000"/>
              </a:lnSpc>
              <a:spcBef>
                <a:spcPts val="0"/>
              </a:spcBef>
              <a:spcAft>
                <a:spcPts val="0"/>
              </a:spcAft>
              <a:buSzPts val="1500"/>
              <a:buFont typeface="Arial"/>
              <a:buChar char="•"/>
            </a:pPr>
            <a:r>
              <a:rPr lang="en-US" sz="1200"/>
              <a:t>Automated amplification and detection within 3 hours</a:t>
            </a:r>
            <a:endParaRPr sz="1200"/>
          </a:p>
          <a:p>
            <a:pPr indent="-349250" lvl="0" marL="457200" rtl="0" algn="l">
              <a:lnSpc>
                <a:spcPct val="100000"/>
              </a:lnSpc>
              <a:spcBef>
                <a:spcPts val="0"/>
              </a:spcBef>
              <a:spcAft>
                <a:spcPts val="0"/>
              </a:spcAft>
              <a:buSzPts val="1500"/>
              <a:buFont typeface="Arial"/>
              <a:buChar char="•"/>
            </a:pPr>
            <a:r>
              <a:rPr lang="en-US" sz="1200"/>
              <a:t>Both manual and automated options for DNA extraction</a:t>
            </a:r>
            <a:endParaRPr sz="1200"/>
          </a:p>
          <a:p>
            <a:pPr indent="-349250" lvl="0" marL="457200" rtl="0" algn="l">
              <a:lnSpc>
                <a:spcPct val="100000"/>
              </a:lnSpc>
              <a:spcBef>
                <a:spcPts val="0"/>
              </a:spcBef>
              <a:spcAft>
                <a:spcPts val="0"/>
              </a:spcAft>
              <a:buSzPts val="1500"/>
              <a:buFont typeface="Arial"/>
              <a:buChar char="•"/>
            </a:pPr>
            <a:r>
              <a:rPr lang="en-US" sz="1200"/>
              <a:t>Medium  throughput ~ 12 samples/run</a:t>
            </a:r>
            <a:endParaRPr sz="1200"/>
          </a:p>
          <a:p>
            <a:pPr indent="-349250" lvl="0" marL="457200" rtl="0" algn="l">
              <a:lnSpc>
                <a:spcPct val="100000"/>
              </a:lnSpc>
              <a:spcBef>
                <a:spcPts val="0"/>
              </a:spcBef>
              <a:spcAft>
                <a:spcPts val="0"/>
              </a:spcAft>
              <a:buSzPts val="1500"/>
              <a:buFont typeface="Arial"/>
              <a:buChar char="•"/>
            </a:pPr>
            <a:r>
              <a:rPr lang="en-US" sz="1200"/>
              <a:t>LOD for TB:: 15 CFU /ml</a:t>
            </a:r>
            <a:endParaRPr sz="1200"/>
          </a:p>
          <a:p>
            <a:pPr indent="0" lvl="0" marL="457200" rtl="0" algn="l">
              <a:spcBef>
                <a:spcPts val="0"/>
              </a:spcBef>
              <a:spcAft>
                <a:spcPts val="0"/>
              </a:spcAft>
              <a:buNone/>
            </a:pPr>
            <a:r>
              <a:t/>
            </a:r>
            <a:endParaRPr sz="1200"/>
          </a:p>
          <a:p>
            <a:pPr indent="-342900" lvl="0" marL="457200" rtl="0" algn="l">
              <a:lnSpc>
                <a:spcPct val="100000"/>
              </a:lnSpc>
              <a:spcBef>
                <a:spcPts val="0"/>
              </a:spcBef>
              <a:spcAft>
                <a:spcPts val="0"/>
              </a:spcAft>
              <a:buSzPts val="1400"/>
              <a:buNone/>
            </a:pPr>
            <a:r>
              <a:rPr b="1" lang="en-US" sz="1200"/>
              <a:t>Limitations</a:t>
            </a:r>
            <a:endParaRPr sz="1200"/>
          </a:p>
          <a:p>
            <a:pPr indent="-349250" lvl="0" marL="457200" rtl="0" algn="l">
              <a:lnSpc>
                <a:spcPct val="100000"/>
              </a:lnSpc>
              <a:spcBef>
                <a:spcPts val="0"/>
              </a:spcBef>
              <a:spcAft>
                <a:spcPts val="0"/>
              </a:spcAft>
              <a:buSzPts val="1500"/>
              <a:buFont typeface="Arial"/>
              <a:buChar char="•"/>
            </a:pPr>
            <a:r>
              <a:rPr lang="en-US" sz="1200"/>
              <a:t>Requires highly skilled personnel</a:t>
            </a:r>
            <a:endParaRPr sz="1200"/>
          </a:p>
          <a:p>
            <a:pPr indent="-349250" lvl="0" marL="457200" rtl="0" algn="l">
              <a:lnSpc>
                <a:spcPct val="100000"/>
              </a:lnSpc>
              <a:spcBef>
                <a:spcPts val="0"/>
              </a:spcBef>
              <a:spcAft>
                <a:spcPts val="0"/>
              </a:spcAft>
              <a:buSzPts val="1500"/>
              <a:buFont typeface="Arial"/>
              <a:buChar char="•"/>
            </a:pPr>
            <a:r>
              <a:rPr lang="en-US" sz="1200"/>
              <a:t>BSL requirements as testing can only be done on decontaminated sputum</a:t>
            </a:r>
            <a:endParaRPr sz="1200"/>
          </a:p>
          <a:p>
            <a:pPr indent="-254000" lvl="0" marL="457200" rtl="0" algn="l">
              <a:lnSpc>
                <a:spcPct val="100000"/>
              </a:lnSpc>
              <a:spcBef>
                <a:spcPts val="0"/>
              </a:spcBef>
              <a:spcAft>
                <a:spcPts val="0"/>
              </a:spcAft>
              <a:buSzPts val="1400"/>
              <a:buFont typeface="Arial"/>
              <a:buNone/>
            </a:pPr>
            <a:r>
              <a:t/>
            </a:r>
            <a:endParaRPr sz="1500"/>
          </a:p>
        </p:txBody>
      </p:sp>
      <p:sp>
        <p:nvSpPr>
          <p:cNvPr id="572" name="Google Shape;572;p70"/>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b="1" lang="en-US" sz="2800"/>
              <a:t>Lab Tests for TB</a:t>
            </a:r>
            <a:endParaRPr/>
          </a:p>
        </p:txBody>
      </p:sp>
      <p:sp>
        <p:nvSpPr>
          <p:cNvPr id="573" name="Google Shape;573;p70"/>
          <p:cNvSpPr txBox="1"/>
          <p:nvPr>
            <p:ph idx="2" type="body"/>
          </p:nvPr>
        </p:nvSpPr>
        <p:spPr>
          <a:xfrm>
            <a:off x="597650" y="983200"/>
            <a:ext cx="4455600" cy="66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800"/>
              <a:buNone/>
            </a:pPr>
            <a:r>
              <a:rPr b="1" lang="en-US"/>
              <a:t>FluoroType MTB and MTDR v2.0</a:t>
            </a:r>
            <a:endParaRPr b="1"/>
          </a:p>
          <a:p>
            <a:pPr indent="0" lvl="0" marL="114300" rtl="0" algn="l">
              <a:spcBef>
                <a:spcPts val="0"/>
              </a:spcBef>
              <a:spcAft>
                <a:spcPts val="0"/>
              </a:spcAft>
              <a:buSzPts val="1800"/>
              <a:buNone/>
            </a:pPr>
            <a:r>
              <a:t/>
            </a:r>
            <a:endParaRPr b="1"/>
          </a:p>
          <a:p>
            <a:pPr indent="0" lvl="0" marL="114300" rtl="0" algn="l">
              <a:lnSpc>
                <a:spcPct val="100000"/>
              </a:lnSpc>
              <a:spcBef>
                <a:spcPts val="0"/>
              </a:spcBef>
              <a:spcAft>
                <a:spcPts val="0"/>
              </a:spcAft>
              <a:buSzPts val="1800"/>
              <a:buNone/>
            </a:pPr>
            <a:r>
              <a:t/>
            </a:r>
            <a:endParaRPr b="1"/>
          </a:p>
        </p:txBody>
      </p:sp>
      <p:sp>
        <p:nvSpPr>
          <p:cNvPr id="574" name="Google Shape;574;p70"/>
          <p:cNvSpPr txBox="1"/>
          <p:nvPr>
            <p:ph idx="3" type="body"/>
          </p:nvPr>
        </p:nvSpPr>
        <p:spPr>
          <a:xfrm>
            <a:off x="5390505" y="2455195"/>
            <a:ext cx="3559200" cy="2489700"/>
          </a:xfrm>
          <a:prstGeom prst="rect">
            <a:avLst/>
          </a:prstGeom>
          <a:noFill/>
          <a:ln>
            <a:noFill/>
          </a:ln>
        </p:spPr>
        <p:txBody>
          <a:bodyPr anchorCtr="0" anchor="t" bIns="91425" lIns="91425" spcFirstLastPara="1" rIns="91425" wrap="square" tIns="91425">
            <a:noAutofit/>
          </a:bodyPr>
          <a:lstStyle/>
          <a:p>
            <a:pPr indent="0" lvl="0" marL="139700" rtl="0" algn="ctr">
              <a:spcBef>
                <a:spcPts val="0"/>
              </a:spcBef>
              <a:spcAft>
                <a:spcPts val="0"/>
              </a:spcAft>
              <a:buClr>
                <a:schemeClr val="dk1"/>
              </a:buClr>
              <a:buSzPts val="1400"/>
              <a:buFont typeface="Arial"/>
              <a:buNone/>
            </a:pPr>
            <a:r>
              <a:rPr lang="en-US" sz="1200">
                <a:solidFill>
                  <a:schemeClr val="lt1"/>
                </a:solidFill>
              </a:rPr>
              <a:t>WHO recommends that in people with signs and symptoms of pulmonary TB, moderate complexity NAATs be used on respiratory samples for the detection of PTB, Rif resistance and INH resistance rather than culture and phenotypic DST.</a:t>
            </a:r>
            <a:endParaRPr sz="1200">
              <a:solidFill>
                <a:schemeClr val="lt1"/>
              </a:solidFill>
            </a:endParaRPr>
          </a:p>
          <a:p>
            <a:pPr indent="0" lvl="0" marL="139700" rtl="0" algn="ctr">
              <a:lnSpc>
                <a:spcPct val="100000"/>
              </a:lnSpc>
              <a:spcBef>
                <a:spcPts val="0"/>
              </a:spcBef>
              <a:spcAft>
                <a:spcPts val="0"/>
              </a:spcAft>
              <a:buSzPts val="1400"/>
              <a:buNone/>
            </a:pPr>
            <a:r>
              <a:t/>
            </a:r>
            <a:endParaRPr sz="1200"/>
          </a:p>
          <a:p>
            <a:pPr indent="0" lvl="0" marL="139700" rtl="0" algn="ctr">
              <a:lnSpc>
                <a:spcPct val="100000"/>
              </a:lnSpc>
              <a:spcBef>
                <a:spcPts val="0"/>
              </a:spcBef>
              <a:spcAft>
                <a:spcPts val="0"/>
              </a:spcAft>
              <a:buSzPts val="1400"/>
              <a:buNone/>
            </a:pPr>
            <a:r>
              <a:t/>
            </a:r>
            <a:endParaRPr/>
          </a:p>
        </p:txBody>
      </p:sp>
      <p:sp>
        <p:nvSpPr>
          <p:cNvPr id="575" name="Google Shape;575;p70"/>
          <p:cNvSpPr txBox="1"/>
          <p:nvPr>
            <p:ph idx="4" type="body"/>
          </p:nvPr>
        </p:nvSpPr>
        <p:spPr>
          <a:xfrm>
            <a:off x="5390505" y="1853532"/>
            <a:ext cx="3559200" cy="603300"/>
          </a:xfrm>
          <a:prstGeom prst="rect">
            <a:avLst/>
          </a:prstGeom>
          <a:noFill/>
          <a:ln>
            <a:noFill/>
          </a:ln>
        </p:spPr>
        <p:txBody>
          <a:bodyPr anchorCtr="0" anchor="t" bIns="91425" lIns="91425" spcFirstLastPara="1" rIns="91425" wrap="square" tIns="91425">
            <a:noAutofit/>
          </a:bodyPr>
          <a:lstStyle/>
          <a:p>
            <a:pPr indent="0" lvl="0" marL="114300" rtl="0" algn="ctr">
              <a:lnSpc>
                <a:spcPct val="100000"/>
              </a:lnSpc>
              <a:spcBef>
                <a:spcPts val="0"/>
              </a:spcBef>
              <a:spcAft>
                <a:spcPts val="0"/>
              </a:spcAft>
              <a:buSzPts val="1800"/>
              <a:buNone/>
            </a:pPr>
            <a:r>
              <a:rPr b="1" lang="en-US">
                <a:solidFill>
                  <a:schemeClr val="lt1"/>
                </a:solidFill>
              </a:rPr>
              <a:t>WHO RECOMMENDATION</a:t>
            </a:r>
            <a:endParaRPr/>
          </a:p>
        </p:txBody>
      </p:sp>
      <p:pic>
        <p:nvPicPr>
          <p:cNvPr id="576" name="Google Shape;576;p70"/>
          <p:cNvPicPr preferRelativeResize="0"/>
          <p:nvPr/>
        </p:nvPicPr>
        <p:blipFill>
          <a:blip r:embed="rId3">
            <a:alphaModFix/>
          </a:blip>
          <a:stretch>
            <a:fillRect/>
          </a:stretch>
        </p:blipFill>
        <p:spPr>
          <a:xfrm>
            <a:off x="4662500" y="631725"/>
            <a:ext cx="1733200" cy="9033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 name="Shape 580"/>
        <p:cNvGrpSpPr/>
        <p:nvPr/>
      </p:nvGrpSpPr>
      <p:grpSpPr>
        <a:xfrm>
          <a:off x="0" y="0"/>
          <a:ext cx="0" cy="0"/>
          <a:chOff x="0" y="0"/>
          <a:chExt cx="0" cy="0"/>
        </a:xfrm>
      </p:grpSpPr>
      <p:sp>
        <p:nvSpPr>
          <p:cNvPr id="581" name="Google Shape;581;p71"/>
          <p:cNvSpPr txBox="1"/>
          <p:nvPr>
            <p:ph idx="1" type="subTitle"/>
          </p:nvPr>
        </p:nvSpPr>
        <p:spPr>
          <a:xfrm>
            <a:off x="476625" y="1575750"/>
            <a:ext cx="4347900" cy="32931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400"/>
              <a:buNone/>
            </a:pPr>
            <a:r>
              <a:rPr b="1" lang="en-US" sz="1100"/>
              <a:t>Uses</a:t>
            </a:r>
            <a:endParaRPr sz="1100"/>
          </a:p>
          <a:p>
            <a:pPr indent="-342900" lvl="0" marL="457200" rtl="0" algn="l">
              <a:lnSpc>
                <a:spcPct val="100000"/>
              </a:lnSpc>
              <a:spcBef>
                <a:spcPts val="0"/>
              </a:spcBef>
              <a:spcAft>
                <a:spcPts val="0"/>
              </a:spcAft>
              <a:buSzPts val="1400"/>
              <a:buFont typeface="Arial"/>
              <a:buChar char="•"/>
            </a:pPr>
            <a:r>
              <a:rPr lang="en-US" sz="1100"/>
              <a:t>Real-time PCR for the detection of TB and RIF/INH resistance</a:t>
            </a:r>
            <a:endParaRPr sz="1100"/>
          </a:p>
          <a:p>
            <a:pPr indent="-342900" lvl="0" marL="457200" rtl="0" algn="l">
              <a:lnSpc>
                <a:spcPct val="100000"/>
              </a:lnSpc>
              <a:spcBef>
                <a:spcPts val="0"/>
              </a:spcBef>
              <a:spcAft>
                <a:spcPts val="0"/>
              </a:spcAft>
              <a:buSzPts val="1400"/>
              <a:buNone/>
            </a:pPr>
            <a:r>
              <a:t/>
            </a:r>
            <a:endParaRPr sz="1100"/>
          </a:p>
          <a:p>
            <a:pPr indent="-342900" lvl="0" marL="457200" rtl="0" algn="l">
              <a:lnSpc>
                <a:spcPct val="100000"/>
              </a:lnSpc>
              <a:spcBef>
                <a:spcPts val="0"/>
              </a:spcBef>
              <a:spcAft>
                <a:spcPts val="0"/>
              </a:spcAft>
              <a:buSzPts val="1400"/>
              <a:buNone/>
            </a:pPr>
            <a:r>
              <a:rPr b="1" lang="en-US" sz="1100"/>
              <a:t>Benefits</a:t>
            </a:r>
            <a:endParaRPr sz="1100"/>
          </a:p>
          <a:p>
            <a:pPr indent="-342900" lvl="0" marL="457200" rtl="0" algn="l">
              <a:lnSpc>
                <a:spcPct val="100000"/>
              </a:lnSpc>
              <a:spcBef>
                <a:spcPts val="0"/>
              </a:spcBef>
              <a:spcAft>
                <a:spcPts val="0"/>
              </a:spcAft>
              <a:buSzPts val="1400"/>
              <a:buFont typeface="Arial"/>
              <a:buChar char="•"/>
            </a:pPr>
            <a:r>
              <a:rPr lang="en-US" sz="1100"/>
              <a:t>Automated DNA extraction, amplification and detection</a:t>
            </a:r>
            <a:endParaRPr sz="1100"/>
          </a:p>
          <a:p>
            <a:pPr indent="-342900" lvl="0" marL="457200" rtl="0" algn="l">
              <a:lnSpc>
                <a:spcPct val="100000"/>
              </a:lnSpc>
              <a:spcBef>
                <a:spcPts val="0"/>
              </a:spcBef>
              <a:spcAft>
                <a:spcPts val="0"/>
              </a:spcAft>
              <a:buSzPts val="1400"/>
              <a:buFont typeface="Arial"/>
              <a:buChar char="•"/>
            </a:pPr>
            <a:r>
              <a:rPr lang="en-US" sz="1100"/>
              <a:t>High throughput ~ 1056 tests/8-hour workday.</a:t>
            </a:r>
            <a:endParaRPr sz="1100"/>
          </a:p>
          <a:p>
            <a:pPr indent="-342900" lvl="0" marL="457200" rtl="0" algn="l">
              <a:lnSpc>
                <a:spcPct val="100000"/>
              </a:lnSpc>
              <a:spcBef>
                <a:spcPts val="0"/>
              </a:spcBef>
              <a:spcAft>
                <a:spcPts val="0"/>
              </a:spcAft>
              <a:buSzPts val="1400"/>
              <a:buFont typeface="Arial"/>
              <a:buChar char="•"/>
            </a:pPr>
            <a:r>
              <a:rPr lang="en-US" sz="1100"/>
              <a:t>Global pricing available through Roche’s Global Access Program</a:t>
            </a:r>
            <a:endParaRPr sz="1100"/>
          </a:p>
          <a:p>
            <a:pPr indent="-342900" lvl="0" marL="457200" rtl="0" algn="l">
              <a:lnSpc>
                <a:spcPct val="100000"/>
              </a:lnSpc>
              <a:spcBef>
                <a:spcPts val="0"/>
              </a:spcBef>
              <a:spcAft>
                <a:spcPts val="0"/>
              </a:spcAft>
              <a:buSzPts val="1400"/>
              <a:buFont typeface="Arial"/>
              <a:buChar char="•"/>
            </a:pPr>
            <a:r>
              <a:rPr lang="en-US" sz="1100"/>
              <a:t>Multi-disease testing capacity (HIV, Hepatitis (A_C), CMV, HSV, Syphilis, immunoassays)</a:t>
            </a:r>
            <a:endParaRPr sz="1100"/>
          </a:p>
          <a:p>
            <a:pPr indent="-342900" lvl="0" marL="457200" rtl="0" algn="l">
              <a:lnSpc>
                <a:spcPct val="100000"/>
              </a:lnSpc>
              <a:spcBef>
                <a:spcPts val="0"/>
              </a:spcBef>
              <a:spcAft>
                <a:spcPts val="0"/>
              </a:spcAft>
              <a:buSzPts val="1400"/>
              <a:buFont typeface="Arial"/>
              <a:buChar char="•"/>
            </a:pPr>
            <a:r>
              <a:rPr lang="en-US" sz="1100"/>
              <a:t>LOD for TB: 7.6 CFU/ml</a:t>
            </a:r>
            <a:endParaRPr sz="1100"/>
          </a:p>
          <a:p>
            <a:pPr indent="-342900" lvl="0" marL="457200" rtl="0" algn="l">
              <a:lnSpc>
                <a:spcPct val="100000"/>
              </a:lnSpc>
              <a:spcBef>
                <a:spcPts val="0"/>
              </a:spcBef>
              <a:spcAft>
                <a:spcPts val="0"/>
              </a:spcAft>
              <a:buSzPts val="1400"/>
              <a:buNone/>
            </a:pPr>
            <a:r>
              <a:t/>
            </a:r>
            <a:endParaRPr sz="1100"/>
          </a:p>
          <a:p>
            <a:pPr indent="-342900" lvl="0" marL="457200" rtl="0" algn="l">
              <a:lnSpc>
                <a:spcPct val="100000"/>
              </a:lnSpc>
              <a:spcBef>
                <a:spcPts val="0"/>
              </a:spcBef>
              <a:spcAft>
                <a:spcPts val="0"/>
              </a:spcAft>
              <a:buSzPts val="1400"/>
              <a:buNone/>
            </a:pPr>
            <a:r>
              <a:rPr b="1" lang="en-US" sz="1100"/>
              <a:t>Limitations</a:t>
            </a:r>
            <a:endParaRPr sz="1100"/>
          </a:p>
          <a:p>
            <a:pPr indent="-342900" lvl="0" marL="457200" rtl="0" algn="l">
              <a:lnSpc>
                <a:spcPct val="100000"/>
              </a:lnSpc>
              <a:spcBef>
                <a:spcPts val="0"/>
              </a:spcBef>
              <a:spcAft>
                <a:spcPts val="0"/>
              </a:spcAft>
              <a:buSzPts val="1400"/>
              <a:buFont typeface="Arial"/>
              <a:buChar char="•"/>
            </a:pPr>
            <a:r>
              <a:rPr lang="en-US" sz="1100"/>
              <a:t>Requires highly skilled personnel</a:t>
            </a:r>
            <a:endParaRPr sz="1100"/>
          </a:p>
          <a:p>
            <a:pPr indent="-254000" lvl="0" marL="457200" rtl="0" algn="l">
              <a:lnSpc>
                <a:spcPct val="100000"/>
              </a:lnSpc>
              <a:spcBef>
                <a:spcPts val="0"/>
              </a:spcBef>
              <a:spcAft>
                <a:spcPts val="0"/>
              </a:spcAft>
              <a:buSzPts val="1400"/>
              <a:buFont typeface="Arial"/>
              <a:buNone/>
            </a:pPr>
            <a:r>
              <a:t/>
            </a:r>
            <a:endParaRPr/>
          </a:p>
        </p:txBody>
      </p:sp>
      <p:sp>
        <p:nvSpPr>
          <p:cNvPr id="582" name="Google Shape;582;p71"/>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b="1" lang="en-US" sz="2800"/>
              <a:t>Lab Tests for TB</a:t>
            </a:r>
            <a:endParaRPr/>
          </a:p>
        </p:txBody>
      </p:sp>
      <p:sp>
        <p:nvSpPr>
          <p:cNvPr id="583" name="Google Shape;583;p71"/>
          <p:cNvSpPr txBox="1"/>
          <p:nvPr>
            <p:ph idx="2" type="body"/>
          </p:nvPr>
        </p:nvSpPr>
        <p:spPr>
          <a:xfrm>
            <a:off x="476625" y="983200"/>
            <a:ext cx="3841500" cy="473400"/>
          </a:xfrm>
          <a:prstGeom prst="rect">
            <a:avLst/>
          </a:prstGeom>
          <a:noFill/>
          <a:ln>
            <a:noFill/>
          </a:ln>
        </p:spPr>
        <p:txBody>
          <a:bodyPr anchorCtr="0" anchor="t" bIns="91425" lIns="91425" spcFirstLastPara="1" rIns="91425" wrap="square" tIns="91425">
            <a:noAutofit/>
          </a:bodyPr>
          <a:lstStyle/>
          <a:p>
            <a:pPr indent="0" lvl="0" marL="114300" rtl="0" algn="l">
              <a:spcBef>
                <a:spcPts val="0"/>
              </a:spcBef>
              <a:spcAft>
                <a:spcPts val="0"/>
              </a:spcAft>
              <a:buSzPts val="1800"/>
              <a:buNone/>
            </a:pPr>
            <a:r>
              <a:rPr b="1" lang="en-US"/>
              <a:t>cobas MTB and MTB-RIF/INH</a:t>
            </a:r>
            <a:endParaRPr b="1"/>
          </a:p>
          <a:p>
            <a:pPr indent="0" lvl="0" marL="114300" rtl="0" algn="l">
              <a:spcBef>
                <a:spcPts val="0"/>
              </a:spcBef>
              <a:spcAft>
                <a:spcPts val="0"/>
              </a:spcAft>
              <a:buSzPts val="1800"/>
              <a:buNone/>
            </a:pPr>
            <a:r>
              <a:t/>
            </a:r>
            <a:endParaRPr b="1"/>
          </a:p>
          <a:p>
            <a:pPr indent="0" lvl="0" marL="114300" rtl="0" algn="l">
              <a:spcBef>
                <a:spcPts val="0"/>
              </a:spcBef>
              <a:spcAft>
                <a:spcPts val="0"/>
              </a:spcAft>
              <a:buSzPts val="1800"/>
              <a:buNone/>
            </a:pPr>
            <a:r>
              <a:t/>
            </a:r>
            <a:endParaRPr b="1"/>
          </a:p>
          <a:p>
            <a:pPr indent="0" lvl="0" marL="114300" rtl="0" algn="l">
              <a:lnSpc>
                <a:spcPct val="100000"/>
              </a:lnSpc>
              <a:spcBef>
                <a:spcPts val="0"/>
              </a:spcBef>
              <a:spcAft>
                <a:spcPts val="0"/>
              </a:spcAft>
              <a:buSzPts val="1800"/>
              <a:buNone/>
            </a:pPr>
            <a:r>
              <a:t/>
            </a:r>
            <a:endParaRPr b="1"/>
          </a:p>
        </p:txBody>
      </p:sp>
      <p:sp>
        <p:nvSpPr>
          <p:cNvPr id="584" name="Google Shape;584;p71"/>
          <p:cNvSpPr txBox="1"/>
          <p:nvPr>
            <p:ph idx="3" type="body"/>
          </p:nvPr>
        </p:nvSpPr>
        <p:spPr>
          <a:xfrm>
            <a:off x="5390505" y="2455195"/>
            <a:ext cx="3559200" cy="2489700"/>
          </a:xfrm>
          <a:prstGeom prst="rect">
            <a:avLst/>
          </a:prstGeom>
          <a:noFill/>
          <a:ln>
            <a:noFill/>
          </a:ln>
        </p:spPr>
        <p:txBody>
          <a:bodyPr anchorCtr="0" anchor="t" bIns="91425" lIns="91425" spcFirstLastPara="1" rIns="91425" wrap="square" tIns="91425">
            <a:noAutofit/>
          </a:bodyPr>
          <a:lstStyle/>
          <a:p>
            <a:pPr indent="0" lvl="0" marL="139700" rtl="0" algn="ctr">
              <a:spcBef>
                <a:spcPts val="0"/>
              </a:spcBef>
              <a:spcAft>
                <a:spcPts val="0"/>
              </a:spcAft>
              <a:buClr>
                <a:schemeClr val="dk1"/>
              </a:buClr>
              <a:buSzPts val="1400"/>
              <a:buFont typeface="Arial"/>
              <a:buNone/>
            </a:pPr>
            <a:r>
              <a:rPr lang="en-US" sz="1200">
                <a:solidFill>
                  <a:schemeClr val="lt1"/>
                </a:solidFill>
              </a:rPr>
              <a:t>WHO recommends that in people with signs and symptoms of pulmonary TB, moderate complexity NAATs be used on respiratory samples for the detection of PTB, Rif resistance and INH resistance rather than culture and phenotypic DST.</a:t>
            </a:r>
            <a:endParaRPr sz="1200">
              <a:solidFill>
                <a:schemeClr val="lt1"/>
              </a:solidFill>
            </a:endParaRPr>
          </a:p>
          <a:p>
            <a:pPr indent="0" lvl="0" marL="139700" rtl="0" algn="ctr">
              <a:lnSpc>
                <a:spcPct val="100000"/>
              </a:lnSpc>
              <a:spcBef>
                <a:spcPts val="0"/>
              </a:spcBef>
              <a:spcAft>
                <a:spcPts val="0"/>
              </a:spcAft>
              <a:buSzPts val="1400"/>
              <a:buNone/>
            </a:pPr>
            <a:r>
              <a:t/>
            </a:r>
            <a:endParaRPr sz="1200"/>
          </a:p>
          <a:p>
            <a:pPr indent="0" lvl="0" marL="139700" rtl="0" algn="ctr">
              <a:lnSpc>
                <a:spcPct val="100000"/>
              </a:lnSpc>
              <a:spcBef>
                <a:spcPts val="0"/>
              </a:spcBef>
              <a:spcAft>
                <a:spcPts val="0"/>
              </a:spcAft>
              <a:buSzPts val="1400"/>
              <a:buNone/>
            </a:pPr>
            <a:r>
              <a:t/>
            </a:r>
            <a:endParaRPr/>
          </a:p>
        </p:txBody>
      </p:sp>
      <p:sp>
        <p:nvSpPr>
          <p:cNvPr id="585" name="Google Shape;585;p71"/>
          <p:cNvSpPr txBox="1"/>
          <p:nvPr>
            <p:ph idx="4" type="body"/>
          </p:nvPr>
        </p:nvSpPr>
        <p:spPr>
          <a:xfrm>
            <a:off x="5390505" y="1853532"/>
            <a:ext cx="3559200" cy="603300"/>
          </a:xfrm>
          <a:prstGeom prst="rect">
            <a:avLst/>
          </a:prstGeom>
          <a:noFill/>
          <a:ln>
            <a:noFill/>
          </a:ln>
        </p:spPr>
        <p:txBody>
          <a:bodyPr anchorCtr="0" anchor="t" bIns="91425" lIns="91425" spcFirstLastPara="1" rIns="91425" wrap="square" tIns="91425">
            <a:noAutofit/>
          </a:bodyPr>
          <a:lstStyle/>
          <a:p>
            <a:pPr indent="0" lvl="0" marL="114300" rtl="0" algn="ctr">
              <a:lnSpc>
                <a:spcPct val="100000"/>
              </a:lnSpc>
              <a:spcBef>
                <a:spcPts val="0"/>
              </a:spcBef>
              <a:spcAft>
                <a:spcPts val="0"/>
              </a:spcAft>
              <a:buSzPts val="1800"/>
              <a:buNone/>
            </a:pPr>
            <a:r>
              <a:rPr b="1" lang="en-US">
                <a:solidFill>
                  <a:schemeClr val="lt1"/>
                </a:solidFill>
              </a:rPr>
              <a:t>WHO RECOMMENDATION</a:t>
            </a:r>
            <a:endParaRPr/>
          </a:p>
        </p:txBody>
      </p:sp>
      <p:pic>
        <p:nvPicPr>
          <p:cNvPr id="586" name="Google Shape;586;p71"/>
          <p:cNvPicPr preferRelativeResize="0"/>
          <p:nvPr/>
        </p:nvPicPr>
        <p:blipFill>
          <a:blip r:embed="rId3">
            <a:alphaModFix/>
          </a:blip>
          <a:stretch>
            <a:fillRect/>
          </a:stretch>
        </p:blipFill>
        <p:spPr>
          <a:xfrm>
            <a:off x="4455200" y="551650"/>
            <a:ext cx="2825375" cy="1138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45"/>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b="1" lang="en-US" sz="2800"/>
              <a:t>Introduction</a:t>
            </a:r>
            <a:endParaRPr/>
          </a:p>
        </p:txBody>
      </p:sp>
      <p:sp>
        <p:nvSpPr>
          <p:cNvPr id="336" name="Google Shape;336;p45"/>
          <p:cNvSpPr txBox="1"/>
          <p:nvPr>
            <p:ph idx="1" type="body"/>
          </p:nvPr>
        </p:nvSpPr>
        <p:spPr>
          <a:xfrm>
            <a:off x="598141" y="1209675"/>
            <a:ext cx="7823547" cy="3063875"/>
          </a:xfrm>
          <a:prstGeom prst="rect">
            <a:avLst/>
          </a:prstGeom>
          <a:noFill/>
          <a:ln>
            <a:noFill/>
          </a:ln>
        </p:spPr>
        <p:txBody>
          <a:bodyPr anchorCtr="0" anchor="t" bIns="91425" lIns="91425" spcFirstLastPara="1" rIns="91425" wrap="square" tIns="91425">
            <a:noAutofit/>
          </a:bodyPr>
          <a:lstStyle/>
          <a:p>
            <a:pPr indent="0" lvl="0" marL="114300" rtl="0" algn="l">
              <a:lnSpc>
                <a:spcPct val="100000"/>
              </a:lnSpc>
              <a:spcBef>
                <a:spcPts val="0"/>
              </a:spcBef>
              <a:spcAft>
                <a:spcPts val="0"/>
              </a:spcAft>
              <a:buSzPts val="1800"/>
              <a:buNone/>
            </a:pPr>
            <a:r>
              <a:rPr lang="en-US" sz="2000"/>
              <a:t>This module discusses the challenges of diagnosing TB and the World Health Organization’s  recommendations for TB testing.</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sp>
        <p:nvSpPr>
          <p:cNvPr id="591" name="Google Shape;591;p72"/>
          <p:cNvSpPr txBox="1"/>
          <p:nvPr>
            <p:ph idx="1" type="subTitle"/>
          </p:nvPr>
        </p:nvSpPr>
        <p:spPr>
          <a:xfrm>
            <a:off x="705225" y="1478775"/>
            <a:ext cx="6395100" cy="32919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400"/>
              <a:buNone/>
            </a:pPr>
            <a:r>
              <a:rPr b="1" lang="en-US" sz="1300"/>
              <a:t>Uses</a:t>
            </a:r>
            <a:endParaRPr sz="1300"/>
          </a:p>
          <a:p>
            <a:pPr indent="-336550" lvl="0" marL="457200" rtl="0" algn="l">
              <a:lnSpc>
                <a:spcPct val="100000"/>
              </a:lnSpc>
              <a:spcBef>
                <a:spcPts val="0"/>
              </a:spcBef>
              <a:spcAft>
                <a:spcPts val="0"/>
              </a:spcAft>
              <a:buSzPts val="1300"/>
              <a:buFont typeface="Arial"/>
              <a:buChar char="•"/>
            </a:pPr>
            <a:r>
              <a:rPr lang="en-US" sz="1300"/>
              <a:t>First WHO-recommended molecular test for TB and RIF resistance that can be used in peripheral settings with limited infrastructure</a:t>
            </a:r>
            <a:endParaRPr sz="1300"/>
          </a:p>
          <a:p>
            <a:pPr indent="-336550" lvl="0" marL="457200" rtl="0" algn="l">
              <a:lnSpc>
                <a:spcPct val="100000"/>
              </a:lnSpc>
              <a:spcBef>
                <a:spcPts val="0"/>
              </a:spcBef>
              <a:spcAft>
                <a:spcPts val="0"/>
              </a:spcAft>
              <a:buSzPts val="1300"/>
              <a:buFont typeface="Arial"/>
              <a:buChar char="•"/>
            </a:pPr>
            <a:r>
              <a:rPr lang="en-US" sz="1300"/>
              <a:t>Used as an initial diagnostic test for TB</a:t>
            </a:r>
            <a:endParaRPr sz="1300"/>
          </a:p>
          <a:p>
            <a:pPr indent="-342900" lvl="0" marL="457200" rtl="0" algn="l">
              <a:lnSpc>
                <a:spcPct val="100000"/>
              </a:lnSpc>
              <a:spcBef>
                <a:spcPts val="0"/>
              </a:spcBef>
              <a:spcAft>
                <a:spcPts val="0"/>
              </a:spcAft>
              <a:buSzPts val="1400"/>
              <a:buNone/>
            </a:pPr>
            <a:r>
              <a:t/>
            </a:r>
            <a:endParaRPr sz="500"/>
          </a:p>
          <a:p>
            <a:pPr indent="-342900" lvl="0" marL="457200" rtl="0" algn="l">
              <a:lnSpc>
                <a:spcPct val="100000"/>
              </a:lnSpc>
              <a:spcBef>
                <a:spcPts val="0"/>
              </a:spcBef>
              <a:spcAft>
                <a:spcPts val="0"/>
              </a:spcAft>
              <a:buSzPts val="1400"/>
              <a:buNone/>
            </a:pPr>
            <a:r>
              <a:rPr b="1" lang="en-US" sz="1300"/>
              <a:t>Benefits</a:t>
            </a:r>
            <a:endParaRPr sz="1300"/>
          </a:p>
          <a:p>
            <a:pPr indent="-336550" lvl="0" marL="457200" rtl="0" algn="l">
              <a:lnSpc>
                <a:spcPct val="100000"/>
              </a:lnSpc>
              <a:spcBef>
                <a:spcPts val="0"/>
              </a:spcBef>
              <a:spcAft>
                <a:spcPts val="0"/>
              </a:spcAft>
              <a:buSzPts val="1300"/>
              <a:buFont typeface="Arial"/>
              <a:buChar char="•"/>
            </a:pPr>
            <a:r>
              <a:rPr lang="en-US" sz="1300"/>
              <a:t>Designed to be operated in peripheral laboratories with minimal infrastructure and minimally trained Lab technicians</a:t>
            </a:r>
            <a:endParaRPr sz="1300"/>
          </a:p>
          <a:p>
            <a:pPr indent="-336550" lvl="0" marL="457200" rtl="0" algn="l">
              <a:lnSpc>
                <a:spcPct val="100000"/>
              </a:lnSpc>
              <a:spcBef>
                <a:spcPts val="0"/>
              </a:spcBef>
              <a:spcAft>
                <a:spcPts val="0"/>
              </a:spcAft>
              <a:buSzPts val="1300"/>
              <a:buFont typeface="Arial"/>
              <a:buChar char="•"/>
            </a:pPr>
            <a:r>
              <a:rPr lang="en-US" sz="1300"/>
              <a:t>Battery-powered and uses room temperature stable reagents</a:t>
            </a:r>
            <a:endParaRPr sz="1300"/>
          </a:p>
          <a:p>
            <a:pPr indent="-336550" lvl="0" marL="457200" rtl="0" algn="l">
              <a:lnSpc>
                <a:spcPct val="100000"/>
              </a:lnSpc>
              <a:spcBef>
                <a:spcPts val="0"/>
              </a:spcBef>
              <a:spcAft>
                <a:spcPts val="0"/>
              </a:spcAft>
              <a:buSzPts val="1300"/>
              <a:buFont typeface="Arial"/>
              <a:buChar char="•"/>
            </a:pPr>
            <a:r>
              <a:rPr lang="en-US" sz="1300"/>
              <a:t>Can generate results for TB in one hour and for RIF resistance in one additional hour</a:t>
            </a:r>
            <a:endParaRPr sz="1300"/>
          </a:p>
          <a:p>
            <a:pPr indent="-342900" lvl="0" marL="457200" rtl="0" algn="l">
              <a:lnSpc>
                <a:spcPct val="100000"/>
              </a:lnSpc>
              <a:spcBef>
                <a:spcPts val="0"/>
              </a:spcBef>
              <a:spcAft>
                <a:spcPts val="0"/>
              </a:spcAft>
              <a:buSzPts val="1400"/>
              <a:buNone/>
            </a:pPr>
            <a:r>
              <a:t/>
            </a:r>
            <a:endParaRPr sz="500"/>
          </a:p>
          <a:p>
            <a:pPr indent="-342900" lvl="0" marL="457200" rtl="0" algn="l">
              <a:lnSpc>
                <a:spcPct val="100000"/>
              </a:lnSpc>
              <a:spcBef>
                <a:spcPts val="0"/>
              </a:spcBef>
              <a:spcAft>
                <a:spcPts val="0"/>
              </a:spcAft>
              <a:buSzPts val="1400"/>
              <a:buNone/>
            </a:pPr>
            <a:r>
              <a:rPr b="1" lang="en-US" sz="1300"/>
              <a:t>Limitations</a:t>
            </a:r>
            <a:endParaRPr sz="1300"/>
          </a:p>
          <a:p>
            <a:pPr indent="-336550" lvl="0" marL="457200" rtl="0" algn="l">
              <a:lnSpc>
                <a:spcPct val="100000"/>
              </a:lnSpc>
              <a:spcBef>
                <a:spcPts val="0"/>
              </a:spcBef>
              <a:spcAft>
                <a:spcPts val="0"/>
              </a:spcAft>
              <a:buSzPts val="1300"/>
              <a:buFont typeface="Arial"/>
              <a:buChar char="•"/>
            </a:pPr>
            <a:r>
              <a:rPr lang="en-US" sz="1300"/>
              <a:t>RIF resistance test is a reflex test</a:t>
            </a:r>
            <a:endParaRPr sz="1300"/>
          </a:p>
          <a:p>
            <a:pPr indent="-336550" lvl="0" marL="457200" rtl="0" algn="l">
              <a:lnSpc>
                <a:spcPct val="100000"/>
              </a:lnSpc>
              <a:spcBef>
                <a:spcPts val="0"/>
              </a:spcBef>
              <a:spcAft>
                <a:spcPts val="0"/>
              </a:spcAft>
              <a:buSzPts val="1300"/>
              <a:buFont typeface="Arial"/>
              <a:buChar char="•"/>
            </a:pPr>
            <a:r>
              <a:rPr lang="en-US" sz="1300"/>
              <a:t>Electricity still required for charging the batteries</a:t>
            </a:r>
            <a:endParaRPr sz="1300"/>
          </a:p>
          <a:p>
            <a:pPr indent="-336550" lvl="0" marL="457200" rtl="0" algn="l">
              <a:lnSpc>
                <a:spcPct val="100000"/>
              </a:lnSpc>
              <a:spcBef>
                <a:spcPts val="0"/>
              </a:spcBef>
              <a:spcAft>
                <a:spcPts val="0"/>
              </a:spcAft>
              <a:buSzPts val="1300"/>
              <a:buFont typeface="Arial"/>
              <a:buChar char="•"/>
            </a:pPr>
            <a:r>
              <a:rPr lang="en-US" sz="1300"/>
              <a:t>More manual steps than the Xpert MTB/RIF test</a:t>
            </a:r>
            <a:endParaRPr sz="1300"/>
          </a:p>
        </p:txBody>
      </p:sp>
      <p:sp>
        <p:nvSpPr>
          <p:cNvPr id="592" name="Google Shape;592;p72"/>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b="1" lang="en-US" sz="2800"/>
              <a:t>Lab Tests for TB</a:t>
            </a:r>
            <a:endParaRPr/>
          </a:p>
        </p:txBody>
      </p:sp>
      <p:sp>
        <p:nvSpPr>
          <p:cNvPr id="593" name="Google Shape;593;p72"/>
          <p:cNvSpPr txBox="1"/>
          <p:nvPr>
            <p:ph idx="2" type="body"/>
          </p:nvPr>
        </p:nvSpPr>
        <p:spPr>
          <a:xfrm>
            <a:off x="629174" y="962249"/>
            <a:ext cx="4348041" cy="452438"/>
          </a:xfrm>
          <a:prstGeom prst="rect">
            <a:avLst/>
          </a:prstGeom>
          <a:noFill/>
          <a:ln>
            <a:noFill/>
          </a:ln>
        </p:spPr>
        <p:txBody>
          <a:bodyPr anchorCtr="0" anchor="t" bIns="91425" lIns="91425" spcFirstLastPara="1" rIns="91425" wrap="square" tIns="91425">
            <a:noAutofit/>
          </a:bodyPr>
          <a:lstStyle/>
          <a:p>
            <a:pPr indent="0" lvl="0" marL="114300" rtl="0" algn="l">
              <a:lnSpc>
                <a:spcPct val="100000"/>
              </a:lnSpc>
              <a:spcBef>
                <a:spcPts val="0"/>
              </a:spcBef>
              <a:spcAft>
                <a:spcPts val="0"/>
              </a:spcAft>
              <a:buSzPts val="1800"/>
              <a:buNone/>
            </a:pPr>
            <a:r>
              <a:rPr b="1" lang="en-US"/>
              <a:t>Truenat</a:t>
            </a:r>
            <a:endParaRPr b="1"/>
          </a:p>
        </p:txBody>
      </p:sp>
      <p:pic>
        <p:nvPicPr>
          <p:cNvPr descr="A picture containing text, black  Description automatically generated" id="594" name="Google Shape;594;p72"/>
          <p:cNvPicPr preferRelativeResize="0"/>
          <p:nvPr/>
        </p:nvPicPr>
        <p:blipFill rotWithShape="1">
          <a:blip r:embed="rId3">
            <a:alphaModFix/>
          </a:blip>
          <a:srcRect b="0" l="0" r="0" t="0"/>
          <a:stretch/>
        </p:blipFill>
        <p:spPr>
          <a:xfrm>
            <a:off x="4977215" y="237573"/>
            <a:ext cx="1831253" cy="144935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sp>
        <p:nvSpPr>
          <p:cNvPr id="599" name="Google Shape;599;p73"/>
          <p:cNvSpPr txBox="1"/>
          <p:nvPr/>
        </p:nvSpPr>
        <p:spPr>
          <a:xfrm>
            <a:off x="5392489" y="1081849"/>
            <a:ext cx="3559175" cy="603250"/>
          </a:xfrm>
          <a:prstGeom prst="rect">
            <a:avLst/>
          </a:prstGeom>
          <a:noFill/>
          <a:ln>
            <a:noFill/>
          </a:ln>
        </p:spPr>
        <p:txBody>
          <a:bodyPr anchorCtr="0" anchor="t" bIns="91425" lIns="91425" spcFirstLastPara="1" rIns="91425" wrap="square" tIns="91425">
            <a:noAutofit/>
          </a:bodyPr>
          <a:lstStyle/>
          <a:p>
            <a:pPr indent="0" lvl="0" marL="114300" marR="0" rtl="0" algn="ctr">
              <a:lnSpc>
                <a:spcPct val="100000"/>
              </a:lnSpc>
              <a:spcBef>
                <a:spcPts val="0"/>
              </a:spcBef>
              <a:spcAft>
                <a:spcPts val="0"/>
              </a:spcAft>
              <a:buClr>
                <a:schemeClr val="dk1"/>
              </a:buClr>
              <a:buSzPts val="1800"/>
              <a:buFont typeface="Montserrat"/>
              <a:buNone/>
            </a:pPr>
            <a:r>
              <a:t/>
            </a:r>
            <a:endParaRPr b="1" i="0" sz="1800" u="none" cap="none" strike="noStrike">
              <a:solidFill>
                <a:schemeClr val="lt1"/>
              </a:solidFill>
              <a:latin typeface="Montserrat"/>
              <a:ea typeface="Montserrat"/>
              <a:cs typeface="Montserrat"/>
              <a:sym typeface="Montserrat"/>
            </a:endParaRPr>
          </a:p>
        </p:txBody>
      </p:sp>
      <p:sp>
        <p:nvSpPr>
          <p:cNvPr id="600" name="Google Shape;600;p73"/>
          <p:cNvSpPr txBox="1"/>
          <p:nvPr>
            <p:ph idx="1" type="subTitle"/>
          </p:nvPr>
        </p:nvSpPr>
        <p:spPr>
          <a:xfrm>
            <a:off x="2313709" y="2386855"/>
            <a:ext cx="6503266" cy="2122800"/>
          </a:xfrm>
          <a:prstGeom prst="rect">
            <a:avLst/>
          </a:prstGeom>
          <a:noFill/>
          <a:ln>
            <a:noFill/>
          </a:ln>
        </p:spPr>
        <p:txBody>
          <a:bodyPr anchorCtr="0" anchor="t" bIns="91425" lIns="91425" spcFirstLastPara="1" rIns="91425" wrap="square" tIns="91425">
            <a:noAutofit/>
          </a:bodyPr>
          <a:lstStyle/>
          <a:p>
            <a:pPr indent="-342900" lvl="0" marL="457200" rtl="0" algn="ctr">
              <a:lnSpc>
                <a:spcPct val="100000"/>
              </a:lnSpc>
              <a:spcBef>
                <a:spcPts val="0"/>
              </a:spcBef>
              <a:spcAft>
                <a:spcPts val="0"/>
              </a:spcAft>
              <a:buSzPts val="1400"/>
              <a:buNone/>
            </a:pPr>
            <a:r>
              <a:rPr lang="en-US">
                <a:solidFill>
                  <a:schemeClr val="lt1"/>
                </a:solidFill>
              </a:rPr>
              <a:t>In adults and children with signs and symptoms of pulmonary TB, the Truenat MTB or MTB Plus may be used as an initial diagnostic test for TB rather than smear microscopy/culture.</a:t>
            </a:r>
            <a:endParaRPr/>
          </a:p>
          <a:p>
            <a:pPr indent="-342900" lvl="0" marL="457200" rtl="0" algn="ctr">
              <a:lnSpc>
                <a:spcPct val="100000"/>
              </a:lnSpc>
              <a:spcBef>
                <a:spcPts val="0"/>
              </a:spcBef>
              <a:spcAft>
                <a:spcPts val="0"/>
              </a:spcAft>
              <a:buSzPts val="1400"/>
              <a:buNone/>
            </a:pPr>
            <a:r>
              <a:t/>
            </a:r>
            <a:endParaRPr>
              <a:solidFill>
                <a:schemeClr val="lt1"/>
              </a:solidFill>
            </a:endParaRPr>
          </a:p>
          <a:p>
            <a:pPr indent="-342900" lvl="0" marL="457200" rtl="0" algn="ctr">
              <a:lnSpc>
                <a:spcPct val="100000"/>
              </a:lnSpc>
              <a:spcBef>
                <a:spcPts val="0"/>
              </a:spcBef>
              <a:spcAft>
                <a:spcPts val="0"/>
              </a:spcAft>
              <a:buSzPts val="1400"/>
              <a:buNone/>
            </a:pPr>
            <a:r>
              <a:rPr lang="en-US">
                <a:solidFill>
                  <a:schemeClr val="lt1"/>
                </a:solidFill>
              </a:rPr>
              <a:t>In adults and children with signs and symptoms of pulmonary TB and a Truenat MTB or MTB Plus positive result, Truenat MTB-RIF Dx may be used as an initial test for RIF resistance rather than culture and phenotypic DST.</a:t>
            </a:r>
            <a:endParaRPr/>
          </a:p>
          <a:p>
            <a:pPr indent="-342900" lvl="0" marL="457200" rtl="0" algn="ctr">
              <a:lnSpc>
                <a:spcPct val="100000"/>
              </a:lnSpc>
              <a:spcBef>
                <a:spcPts val="0"/>
              </a:spcBef>
              <a:spcAft>
                <a:spcPts val="0"/>
              </a:spcAft>
              <a:buSzPts val="1400"/>
              <a:buNone/>
            </a:pPr>
            <a:r>
              <a:t/>
            </a:r>
            <a:endParaRPr>
              <a:solidFill>
                <a:schemeClr val="lt1"/>
              </a:solidFill>
            </a:endParaRPr>
          </a:p>
          <a:p>
            <a:pPr indent="-342900" lvl="0" marL="457200" rtl="0" algn="ctr">
              <a:lnSpc>
                <a:spcPct val="100000"/>
              </a:lnSpc>
              <a:spcBef>
                <a:spcPts val="0"/>
              </a:spcBef>
              <a:spcAft>
                <a:spcPts val="0"/>
              </a:spcAft>
              <a:buSzPts val="1400"/>
              <a:buNone/>
            </a:pPr>
            <a:r>
              <a:t/>
            </a:r>
            <a:endParaRPr>
              <a:solidFill>
                <a:schemeClr val="lt1"/>
              </a:solidFill>
            </a:endParaRPr>
          </a:p>
        </p:txBody>
      </p:sp>
      <p:sp>
        <p:nvSpPr>
          <p:cNvPr id="601" name="Google Shape;601;p73"/>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b="1" lang="en-US" sz="2800"/>
              <a:t>Lab Tests for TB</a:t>
            </a:r>
            <a:endParaRPr/>
          </a:p>
        </p:txBody>
      </p:sp>
      <p:sp>
        <p:nvSpPr>
          <p:cNvPr id="602" name="Google Shape;602;p73"/>
          <p:cNvSpPr txBox="1"/>
          <p:nvPr>
            <p:ph idx="2" type="body"/>
          </p:nvPr>
        </p:nvSpPr>
        <p:spPr>
          <a:xfrm>
            <a:off x="3441123" y="1719343"/>
            <a:ext cx="4348163" cy="452437"/>
          </a:xfrm>
          <a:prstGeom prst="rect">
            <a:avLst/>
          </a:prstGeom>
          <a:noFill/>
          <a:ln>
            <a:noFill/>
          </a:ln>
        </p:spPr>
        <p:txBody>
          <a:bodyPr anchorCtr="0" anchor="t" bIns="91425" lIns="91425" spcFirstLastPara="1" rIns="91425" wrap="square" tIns="91425">
            <a:noAutofit/>
          </a:bodyPr>
          <a:lstStyle/>
          <a:p>
            <a:pPr indent="0" lvl="0" marL="114300" rtl="0" algn="ctr">
              <a:lnSpc>
                <a:spcPct val="100000"/>
              </a:lnSpc>
              <a:spcBef>
                <a:spcPts val="0"/>
              </a:spcBef>
              <a:spcAft>
                <a:spcPts val="0"/>
              </a:spcAft>
              <a:buSzPts val="1800"/>
              <a:buNone/>
            </a:pPr>
            <a:r>
              <a:rPr b="1" lang="en-US">
                <a:solidFill>
                  <a:schemeClr val="lt1"/>
                </a:solidFill>
              </a:rPr>
              <a:t>WHO RECOMMENDATION</a:t>
            </a:r>
            <a:endParaRPr/>
          </a:p>
        </p:txBody>
      </p:sp>
      <p:sp>
        <p:nvSpPr>
          <p:cNvPr id="603" name="Google Shape;603;p73"/>
          <p:cNvSpPr txBox="1"/>
          <p:nvPr/>
        </p:nvSpPr>
        <p:spPr>
          <a:xfrm>
            <a:off x="614600" y="898907"/>
            <a:ext cx="4348041" cy="452438"/>
          </a:xfrm>
          <a:prstGeom prst="rect">
            <a:avLst/>
          </a:prstGeom>
          <a:noFill/>
          <a:ln>
            <a:noFill/>
          </a:ln>
        </p:spPr>
        <p:txBody>
          <a:bodyPr anchorCtr="0" anchor="t" bIns="91425" lIns="91425" spcFirstLastPara="1" rIns="91425" wrap="square" tIns="91425">
            <a:noAutofit/>
          </a:bodyPr>
          <a:lstStyle/>
          <a:p>
            <a:pPr indent="0" lvl="0" marL="114300" marR="0" rtl="0" algn="l">
              <a:lnSpc>
                <a:spcPct val="100000"/>
              </a:lnSpc>
              <a:spcBef>
                <a:spcPts val="0"/>
              </a:spcBef>
              <a:spcAft>
                <a:spcPts val="0"/>
              </a:spcAft>
              <a:buClr>
                <a:schemeClr val="dk1"/>
              </a:buClr>
              <a:buSzPts val="1800"/>
              <a:buFont typeface="Montserrat"/>
              <a:buNone/>
            </a:pPr>
            <a:r>
              <a:rPr b="1" i="0" lang="en-US" sz="1800" u="none" cap="none" strike="noStrike">
                <a:solidFill>
                  <a:schemeClr val="dk1"/>
                </a:solidFill>
                <a:latin typeface="Montserrat"/>
                <a:ea typeface="Montserrat"/>
                <a:cs typeface="Montserrat"/>
                <a:sym typeface="Montserrat"/>
              </a:rPr>
              <a:t>Truenat</a:t>
            </a:r>
            <a:endParaRPr b="1" i="0" sz="1800" u="none" cap="none" strike="noStrike">
              <a:solidFill>
                <a:schemeClr val="dk1"/>
              </a:solidFill>
              <a:latin typeface="Montserrat"/>
              <a:ea typeface="Montserrat"/>
              <a:cs typeface="Montserrat"/>
              <a:sym typeface="Montserrat"/>
            </a:endParaRPr>
          </a:p>
        </p:txBody>
      </p:sp>
      <p:pic>
        <p:nvPicPr>
          <p:cNvPr descr="A picture containing text, black  Description automatically generated" id="604" name="Google Shape;604;p73"/>
          <p:cNvPicPr preferRelativeResize="0"/>
          <p:nvPr/>
        </p:nvPicPr>
        <p:blipFill rotWithShape="1">
          <a:blip r:embed="rId3">
            <a:alphaModFix/>
          </a:blip>
          <a:srcRect b="0" l="0" r="0" t="0"/>
          <a:stretch/>
        </p:blipFill>
        <p:spPr>
          <a:xfrm>
            <a:off x="85901" y="1383474"/>
            <a:ext cx="1831253" cy="144935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sp>
        <p:nvSpPr>
          <p:cNvPr id="609" name="Google Shape;609;p74"/>
          <p:cNvSpPr txBox="1"/>
          <p:nvPr>
            <p:ph type="title"/>
          </p:nvPr>
        </p:nvSpPr>
        <p:spPr>
          <a:xfrm>
            <a:off x="705222" y="282296"/>
            <a:ext cx="8111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b="1" lang="en-US" sz="2800"/>
              <a:t>Truenat Chips</a:t>
            </a:r>
            <a:endParaRPr/>
          </a:p>
        </p:txBody>
      </p:sp>
      <p:sp>
        <p:nvSpPr>
          <p:cNvPr id="610" name="Google Shape;610;p74"/>
          <p:cNvSpPr txBox="1"/>
          <p:nvPr>
            <p:ph idx="1" type="subTitle"/>
          </p:nvPr>
        </p:nvSpPr>
        <p:spPr>
          <a:xfrm>
            <a:off x="785225" y="3145304"/>
            <a:ext cx="1938000" cy="1118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300"/>
              <a:buNone/>
            </a:pPr>
            <a:r>
              <a:rPr lang="en-US" sz="1600"/>
              <a:t>Targets a single copy gene (</a:t>
            </a:r>
            <a:r>
              <a:rPr i="1" lang="en-US" sz="1600"/>
              <a:t>nrdB</a:t>
            </a:r>
            <a:r>
              <a:rPr lang="en-US" sz="1600"/>
              <a:t>) for the detection of </a:t>
            </a:r>
            <a:r>
              <a:rPr i="1" lang="en-US" sz="1600"/>
              <a:t>M.tb</a:t>
            </a:r>
            <a:endParaRPr i="1"/>
          </a:p>
        </p:txBody>
      </p:sp>
      <p:sp>
        <p:nvSpPr>
          <p:cNvPr id="611" name="Google Shape;611;p74"/>
          <p:cNvSpPr txBox="1"/>
          <p:nvPr>
            <p:ph idx="4" type="subTitle"/>
          </p:nvPr>
        </p:nvSpPr>
        <p:spPr>
          <a:xfrm>
            <a:off x="3131250" y="3180575"/>
            <a:ext cx="2881500" cy="1488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300"/>
              <a:buNone/>
            </a:pPr>
            <a:r>
              <a:rPr lang="en-US" sz="1600"/>
              <a:t>Targets a single copy gene (</a:t>
            </a:r>
            <a:r>
              <a:rPr i="1" lang="en-US" sz="1600"/>
              <a:t>nrdZ</a:t>
            </a:r>
            <a:r>
              <a:rPr lang="en-US" sz="1600"/>
              <a:t>) and multi-copy gene (</a:t>
            </a:r>
            <a:r>
              <a:rPr i="1" lang="en-US" sz="1600"/>
              <a:t>IS6110</a:t>
            </a:r>
            <a:r>
              <a:rPr lang="en-US" sz="1600"/>
              <a:t>). </a:t>
            </a:r>
            <a:endParaRPr sz="1600"/>
          </a:p>
          <a:p>
            <a:pPr indent="0" lvl="0" marL="0" rtl="0" algn="ctr">
              <a:lnSpc>
                <a:spcPct val="100000"/>
              </a:lnSpc>
              <a:spcBef>
                <a:spcPts val="0"/>
              </a:spcBef>
              <a:spcAft>
                <a:spcPts val="0"/>
              </a:spcAft>
              <a:buSzPts val="1300"/>
              <a:buNone/>
            </a:pPr>
            <a:r>
              <a:rPr lang="en-US" sz="1600"/>
              <a:t>A more sensitive test for </a:t>
            </a:r>
            <a:r>
              <a:rPr i="1" lang="en-US" sz="1600"/>
              <a:t>M.tb</a:t>
            </a:r>
            <a:r>
              <a:rPr lang="en-US" sz="1600"/>
              <a:t> detection</a:t>
            </a:r>
            <a:endParaRPr/>
          </a:p>
        </p:txBody>
      </p:sp>
      <p:sp>
        <p:nvSpPr>
          <p:cNvPr id="612" name="Google Shape;612;p74"/>
          <p:cNvSpPr txBox="1"/>
          <p:nvPr>
            <p:ph idx="6" type="subTitle"/>
          </p:nvPr>
        </p:nvSpPr>
        <p:spPr>
          <a:xfrm>
            <a:off x="6199550" y="3180577"/>
            <a:ext cx="1938000" cy="1118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300"/>
              <a:buNone/>
            </a:pPr>
            <a:r>
              <a:rPr lang="en-US" sz="1600"/>
              <a:t>Targets the </a:t>
            </a:r>
            <a:r>
              <a:rPr i="1" lang="en-US" sz="1600"/>
              <a:t>rpoB</a:t>
            </a:r>
            <a:r>
              <a:rPr lang="en-US" sz="1600"/>
              <a:t> gene for</a:t>
            </a:r>
            <a:r>
              <a:rPr lang="en-US" sz="1600"/>
              <a:t> the detection of RIF resistance</a:t>
            </a:r>
            <a:endParaRPr/>
          </a:p>
        </p:txBody>
      </p:sp>
      <p:grpSp>
        <p:nvGrpSpPr>
          <p:cNvPr id="613" name="Google Shape;613;p74"/>
          <p:cNvGrpSpPr/>
          <p:nvPr/>
        </p:nvGrpSpPr>
        <p:grpSpPr>
          <a:xfrm>
            <a:off x="1754213" y="1910243"/>
            <a:ext cx="442485" cy="441088"/>
            <a:chOff x="6664394" y="3346974"/>
            <a:chExt cx="353113" cy="351998"/>
          </a:xfrm>
        </p:grpSpPr>
        <p:sp>
          <p:nvSpPr>
            <p:cNvPr id="614" name="Google Shape;614;p74"/>
            <p:cNvSpPr/>
            <p:nvPr/>
          </p:nvSpPr>
          <p:spPr>
            <a:xfrm>
              <a:off x="6788023" y="3450917"/>
              <a:ext cx="37207" cy="37175"/>
            </a:xfrm>
            <a:custGeom>
              <a:rect b="b" l="l" r="r" t="t"/>
              <a:pathLst>
                <a:path extrusionOk="0" h="1167" w="1168">
                  <a:moveTo>
                    <a:pt x="572" y="333"/>
                  </a:moveTo>
                  <a:cubicBezTo>
                    <a:pt x="703" y="333"/>
                    <a:pt x="822" y="453"/>
                    <a:pt x="822" y="583"/>
                  </a:cubicBezTo>
                  <a:cubicBezTo>
                    <a:pt x="822" y="738"/>
                    <a:pt x="703" y="834"/>
                    <a:pt x="572" y="834"/>
                  </a:cubicBezTo>
                  <a:cubicBezTo>
                    <a:pt x="429" y="834"/>
                    <a:pt x="310" y="738"/>
                    <a:pt x="310" y="583"/>
                  </a:cubicBezTo>
                  <a:cubicBezTo>
                    <a:pt x="310" y="441"/>
                    <a:pt x="429" y="333"/>
                    <a:pt x="572" y="333"/>
                  </a:cubicBezTo>
                  <a:close/>
                  <a:moveTo>
                    <a:pt x="584" y="0"/>
                  </a:moveTo>
                  <a:cubicBezTo>
                    <a:pt x="251" y="0"/>
                    <a:pt x="1" y="274"/>
                    <a:pt x="1" y="583"/>
                  </a:cubicBezTo>
                  <a:cubicBezTo>
                    <a:pt x="1" y="917"/>
                    <a:pt x="275" y="1167"/>
                    <a:pt x="584" y="1167"/>
                  </a:cubicBezTo>
                  <a:cubicBezTo>
                    <a:pt x="894" y="1167"/>
                    <a:pt x="1168" y="917"/>
                    <a:pt x="1168" y="583"/>
                  </a:cubicBezTo>
                  <a:cubicBezTo>
                    <a:pt x="1168" y="262"/>
                    <a:pt x="894" y="0"/>
                    <a:pt x="58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5" name="Google Shape;615;p74"/>
            <p:cNvSpPr/>
            <p:nvPr/>
          </p:nvSpPr>
          <p:spPr>
            <a:xfrm>
              <a:off x="6874892" y="3495641"/>
              <a:ext cx="36824" cy="36824"/>
            </a:xfrm>
            <a:custGeom>
              <a:rect b="b" l="l" r="r" t="t"/>
              <a:pathLst>
                <a:path extrusionOk="0" h="1156" w="1156">
                  <a:moveTo>
                    <a:pt x="584" y="311"/>
                  </a:moveTo>
                  <a:cubicBezTo>
                    <a:pt x="727" y="311"/>
                    <a:pt x="834" y="430"/>
                    <a:pt x="834" y="561"/>
                  </a:cubicBezTo>
                  <a:cubicBezTo>
                    <a:pt x="834" y="715"/>
                    <a:pt x="715" y="823"/>
                    <a:pt x="584" y="823"/>
                  </a:cubicBezTo>
                  <a:cubicBezTo>
                    <a:pt x="441" y="823"/>
                    <a:pt x="322" y="703"/>
                    <a:pt x="322" y="561"/>
                  </a:cubicBezTo>
                  <a:cubicBezTo>
                    <a:pt x="322" y="430"/>
                    <a:pt x="441" y="311"/>
                    <a:pt x="584" y="311"/>
                  </a:cubicBezTo>
                  <a:close/>
                  <a:moveTo>
                    <a:pt x="563" y="1"/>
                  </a:moveTo>
                  <a:cubicBezTo>
                    <a:pt x="251" y="1"/>
                    <a:pt x="0" y="258"/>
                    <a:pt x="0" y="584"/>
                  </a:cubicBezTo>
                  <a:cubicBezTo>
                    <a:pt x="0" y="906"/>
                    <a:pt x="262" y="1156"/>
                    <a:pt x="584" y="1156"/>
                  </a:cubicBezTo>
                  <a:cubicBezTo>
                    <a:pt x="905" y="1156"/>
                    <a:pt x="1155" y="894"/>
                    <a:pt x="1155" y="584"/>
                  </a:cubicBezTo>
                  <a:cubicBezTo>
                    <a:pt x="1155" y="251"/>
                    <a:pt x="893" y="1"/>
                    <a:pt x="584" y="1"/>
                  </a:cubicBezTo>
                  <a:cubicBezTo>
                    <a:pt x="577" y="1"/>
                    <a:pt x="570" y="1"/>
                    <a:pt x="56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6" name="Google Shape;616;p74"/>
            <p:cNvSpPr/>
            <p:nvPr/>
          </p:nvSpPr>
          <p:spPr>
            <a:xfrm>
              <a:off x="6780059" y="3538136"/>
              <a:ext cx="53134" cy="53134"/>
            </a:xfrm>
            <a:custGeom>
              <a:rect b="b" l="l" r="r" t="t"/>
              <a:pathLst>
                <a:path extrusionOk="0" h="1668" w="1668">
                  <a:moveTo>
                    <a:pt x="834" y="334"/>
                  </a:moveTo>
                  <a:cubicBezTo>
                    <a:pt x="1120" y="334"/>
                    <a:pt x="1334" y="560"/>
                    <a:pt x="1334" y="834"/>
                  </a:cubicBezTo>
                  <a:cubicBezTo>
                    <a:pt x="1334" y="1120"/>
                    <a:pt x="1120" y="1346"/>
                    <a:pt x="834" y="1346"/>
                  </a:cubicBezTo>
                  <a:cubicBezTo>
                    <a:pt x="548" y="1346"/>
                    <a:pt x="322" y="1120"/>
                    <a:pt x="322" y="834"/>
                  </a:cubicBezTo>
                  <a:cubicBezTo>
                    <a:pt x="322" y="572"/>
                    <a:pt x="548" y="334"/>
                    <a:pt x="834" y="334"/>
                  </a:cubicBezTo>
                  <a:close/>
                  <a:moveTo>
                    <a:pt x="834" y="1"/>
                  </a:moveTo>
                  <a:cubicBezTo>
                    <a:pt x="370" y="24"/>
                    <a:pt x="1" y="393"/>
                    <a:pt x="1" y="834"/>
                  </a:cubicBezTo>
                  <a:cubicBezTo>
                    <a:pt x="1" y="1298"/>
                    <a:pt x="370" y="1667"/>
                    <a:pt x="834" y="1667"/>
                  </a:cubicBezTo>
                  <a:cubicBezTo>
                    <a:pt x="1298" y="1667"/>
                    <a:pt x="1668" y="1298"/>
                    <a:pt x="1668" y="834"/>
                  </a:cubicBezTo>
                  <a:cubicBezTo>
                    <a:pt x="1668" y="382"/>
                    <a:pt x="1298"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7" name="Google Shape;617;p74"/>
            <p:cNvSpPr/>
            <p:nvPr/>
          </p:nvSpPr>
          <p:spPr>
            <a:xfrm>
              <a:off x="6664394" y="3346974"/>
              <a:ext cx="353113" cy="351998"/>
            </a:xfrm>
            <a:custGeom>
              <a:rect b="b" l="l" r="r" t="t"/>
              <a:pathLst>
                <a:path extrusionOk="0" h="11050" w="11085">
                  <a:moveTo>
                    <a:pt x="5549" y="358"/>
                  </a:moveTo>
                  <a:cubicBezTo>
                    <a:pt x="5680" y="358"/>
                    <a:pt x="5799" y="477"/>
                    <a:pt x="5799" y="620"/>
                  </a:cubicBezTo>
                  <a:cubicBezTo>
                    <a:pt x="5799" y="763"/>
                    <a:pt x="5680" y="870"/>
                    <a:pt x="5549" y="870"/>
                  </a:cubicBezTo>
                  <a:cubicBezTo>
                    <a:pt x="5418" y="870"/>
                    <a:pt x="5299" y="763"/>
                    <a:pt x="5299" y="620"/>
                  </a:cubicBezTo>
                  <a:cubicBezTo>
                    <a:pt x="5299" y="465"/>
                    <a:pt x="5418" y="358"/>
                    <a:pt x="5549" y="358"/>
                  </a:cubicBezTo>
                  <a:close/>
                  <a:moveTo>
                    <a:pt x="9752" y="1001"/>
                  </a:moveTo>
                  <a:cubicBezTo>
                    <a:pt x="10061" y="1001"/>
                    <a:pt x="10228" y="1394"/>
                    <a:pt x="10002" y="1620"/>
                  </a:cubicBezTo>
                  <a:cubicBezTo>
                    <a:pt x="9936" y="1686"/>
                    <a:pt x="9844" y="1718"/>
                    <a:pt x="9750" y="1718"/>
                  </a:cubicBezTo>
                  <a:cubicBezTo>
                    <a:pt x="9656" y="1718"/>
                    <a:pt x="9561" y="1686"/>
                    <a:pt x="9490" y="1620"/>
                  </a:cubicBezTo>
                  <a:cubicBezTo>
                    <a:pt x="9275" y="1394"/>
                    <a:pt x="9430" y="1001"/>
                    <a:pt x="9752" y="1001"/>
                  </a:cubicBezTo>
                  <a:close/>
                  <a:moveTo>
                    <a:pt x="1554" y="1203"/>
                  </a:moveTo>
                  <a:cubicBezTo>
                    <a:pt x="1655" y="1203"/>
                    <a:pt x="1756" y="1239"/>
                    <a:pt x="1834" y="1310"/>
                  </a:cubicBezTo>
                  <a:cubicBezTo>
                    <a:pt x="1977" y="1465"/>
                    <a:pt x="1977" y="1715"/>
                    <a:pt x="1834" y="1870"/>
                  </a:cubicBezTo>
                  <a:cubicBezTo>
                    <a:pt x="1756" y="1941"/>
                    <a:pt x="1658" y="1977"/>
                    <a:pt x="1559" y="1977"/>
                  </a:cubicBezTo>
                  <a:cubicBezTo>
                    <a:pt x="1459" y="1977"/>
                    <a:pt x="1358" y="1941"/>
                    <a:pt x="1274" y="1870"/>
                  </a:cubicBezTo>
                  <a:cubicBezTo>
                    <a:pt x="1131" y="1715"/>
                    <a:pt x="1131" y="1465"/>
                    <a:pt x="1274" y="1310"/>
                  </a:cubicBezTo>
                  <a:cubicBezTo>
                    <a:pt x="1352" y="1239"/>
                    <a:pt x="1453" y="1203"/>
                    <a:pt x="1554" y="1203"/>
                  </a:cubicBezTo>
                  <a:close/>
                  <a:moveTo>
                    <a:pt x="596" y="5323"/>
                  </a:moveTo>
                  <a:cubicBezTo>
                    <a:pt x="727" y="5323"/>
                    <a:pt x="846" y="5442"/>
                    <a:pt x="846" y="5573"/>
                  </a:cubicBezTo>
                  <a:cubicBezTo>
                    <a:pt x="858" y="5704"/>
                    <a:pt x="738" y="5823"/>
                    <a:pt x="596" y="5823"/>
                  </a:cubicBezTo>
                  <a:cubicBezTo>
                    <a:pt x="441" y="5823"/>
                    <a:pt x="346" y="5704"/>
                    <a:pt x="346" y="5573"/>
                  </a:cubicBezTo>
                  <a:cubicBezTo>
                    <a:pt x="346" y="5430"/>
                    <a:pt x="465" y="5323"/>
                    <a:pt x="596" y="5323"/>
                  </a:cubicBezTo>
                  <a:close/>
                  <a:moveTo>
                    <a:pt x="10502" y="5323"/>
                  </a:moveTo>
                  <a:cubicBezTo>
                    <a:pt x="10656" y="5323"/>
                    <a:pt x="10764" y="5442"/>
                    <a:pt x="10764" y="5573"/>
                  </a:cubicBezTo>
                  <a:cubicBezTo>
                    <a:pt x="10764" y="5704"/>
                    <a:pt x="10644" y="5823"/>
                    <a:pt x="10502" y="5823"/>
                  </a:cubicBezTo>
                  <a:cubicBezTo>
                    <a:pt x="10359" y="5823"/>
                    <a:pt x="10252" y="5704"/>
                    <a:pt x="10252" y="5573"/>
                  </a:cubicBezTo>
                  <a:cubicBezTo>
                    <a:pt x="10252" y="5430"/>
                    <a:pt x="10371" y="5323"/>
                    <a:pt x="10502" y="5323"/>
                  </a:cubicBezTo>
                  <a:close/>
                  <a:moveTo>
                    <a:pt x="2036" y="8799"/>
                  </a:moveTo>
                  <a:cubicBezTo>
                    <a:pt x="2274" y="8823"/>
                    <a:pt x="2393" y="9085"/>
                    <a:pt x="2227" y="9252"/>
                  </a:cubicBezTo>
                  <a:cubicBezTo>
                    <a:pt x="2179" y="9305"/>
                    <a:pt x="2114" y="9332"/>
                    <a:pt x="2047" y="9332"/>
                  </a:cubicBezTo>
                  <a:cubicBezTo>
                    <a:pt x="1980" y="9332"/>
                    <a:pt x="1911" y="9305"/>
                    <a:pt x="1858" y="9252"/>
                  </a:cubicBezTo>
                  <a:cubicBezTo>
                    <a:pt x="1691" y="9085"/>
                    <a:pt x="1810" y="8799"/>
                    <a:pt x="2036" y="8799"/>
                  </a:cubicBezTo>
                  <a:close/>
                  <a:moveTo>
                    <a:pt x="5549" y="10264"/>
                  </a:moveTo>
                  <a:cubicBezTo>
                    <a:pt x="5680" y="10264"/>
                    <a:pt x="5799" y="10383"/>
                    <a:pt x="5799" y="10514"/>
                  </a:cubicBezTo>
                  <a:cubicBezTo>
                    <a:pt x="5799" y="10669"/>
                    <a:pt x="5680" y="10764"/>
                    <a:pt x="5549" y="10764"/>
                  </a:cubicBezTo>
                  <a:cubicBezTo>
                    <a:pt x="5418" y="10764"/>
                    <a:pt x="5299" y="10645"/>
                    <a:pt x="5299" y="10514"/>
                  </a:cubicBezTo>
                  <a:cubicBezTo>
                    <a:pt x="5299" y="10371"/>
                    <a:pt x="5418" y="10264"/>
                    <a:pt x="5549" y="10264"/>
                  </a:cubicBezTo>
                  <a:close/>
                  <a:moveTo>
                    <a:pt x="5501" y="1"/>
                  </a:moveTo>
                  <a:cubicBezTo>
                    <a:pt x="5180" y="1"/>
                    <a:pt x="4918" y="275"/>
                    <a:pt x="4918" y="584"/>
                  </a:cubicBezTo>
                  <a:cubicBezTo>
                    <a:pt x="4918" y="858"/>
                    <a:pt x="5096" y="1060"/>
                    <a:pt x="5334" y="1132"/>
                  </a:cubicBezTo>
                  <a:lnTo>
                    <a:pt x="5334" y="2025"/>
                  </a:lnTo>
                  <a:cubicBezTo>
                    <a:pt x="5299" y="2013"/>
                    <a:pt x="5251" y="2001"/>
                    <a:pt x="5191" y="1989"/>
                  </a:cubicBezTo>
                  <a:cubicBezTo>
                    <a:pt x="5015" y="1924"/>
                    <a:pt x="4880" y="1886"/>
                    <a:pt x="4761" y="1886"/>
                  </a:cubicBezTo>
                  <a:cubicBezTo>
                    <a:pt x="4576" y="1886"/>
                    <a:pt x="4430" y="1978"/>
                    <a:pt x="4227" y="2203"/>
                  </a:cubicBezTo>
                  <a:cubicBezTo>
                    <a:pt x="4144" y="2299"/>
                    <a:pt x="4072" y="2370"/>
                    <a:pt x="4001" y="2406"/>
                  </a:cubicBezTo>
                  <a:cubicBezTo>
                    <a:pt x="3929" y="2442"/>
                    <a:pt x="3810" y="2442"/>
                    <a:pt x="3703" y="2465"/>
                  </a:cubicBezTo>
                  <a:cubicBezTo>
                    <a:pt x="3370" y="2489"/>
                    <a:pt x="3179" y="2537"/>
                    <a:pt x="3036" y="2823"/>
                  </a:cubicBezTo>
                  <a:lnTo>
                    <a:pt x="2120" y="1906"/>
                  </a:lnTo>
                  <a:cubicBezTo>
                    <a:pt x="2286" y="1632"/>
                    <a:pt x="2274" y="1275"/>
                    <a:pt x="2036" y="1037"/>
                  </a:cubicBezTo>
                  <a:cubicBezTo>
                    <a:pt x="1893" y="894"/>
                    <a:pt x="1712" y="822"/>
                    <a:pt x="1530" y="822"/>
                  </a:cubicBezTo>
                  <a:cubicBezTo>
                    <a:pt x="1349" y="822"/>
                    <a:pt x="1167" y="894"/>
                    <a:pt x="1024" y="1037"/>
                  </a:cubicBezTo>
                  <a:cubicBezTo>
                    <a:pt x="546" y="1505"/>
                    <a:pt x="939" y="2252"/>
                    <a:pt x="1509" y="2252"/>
                  </a:cubicBezTo>
                  <a:cubicBezTo>
                    <a:pt x="1635" y="2252"/>
                    <a:pt x="1770" y="2216"/>
                    <a:pt x="1905" y="2132"/>
                  </a:cubicBezTo>
                  <a:lnTo>
                    <a:pt x="2917" y="3144"/>
                  </a:lnTo>
                  <a:cubicBezTo>
                    <a:pt x="2846" y="3370"/>
                    <a:pt x="2810" y="3394"/>
                    <a:pt x="2572" y="3549"/>
                  </a:cubicBezTo>
                  <a:cubicBezTo>
                    <a:pt x="2143" y="3799"/>
                    <a:pt x="2084" y="3966"/>
                    <a:pt x="2143" y="4442"/>
                  </a:cubicBezTo>
                  <a:cubicBezTo>
                    <a:pt x="2155" y="4561"/>
                    <a:pt x="2167" y="4668"/>
                    <a:pt x="2155" y="4751"/>
                  </a:cubicBezTo>
                  <a:cubicBezTo>
                    <a:pt x="2108" y="4918"/>
                    <a:pt x="1941" y="5061"/>
                    <a:pt x="1846" y="5359"/>
                  </a:cubicBezTo>
                  <a:lnTo>
                    <a:pt x="1131" y="5359"/>
                  </a:lnTo>
                  <a:cubicBezTo>
                    <a:pt x="1060" y="5120"/>
                    <a:pt x="846" y="4942"/>
                    <a:pt x="584" y="4942"/>
                  </a:cubicBezTo>
                  <a:cubicBezTo>
                    <a:pt x="250" y="4942"/>
                    <a:pt x="0" y="5216"/>
                    <a:pt x="0" y="5525"/>
                  </a:cubicBezTo>
                  <a:cubicBezTo>
                    <a:pt x="0" y="5859"/>
                    <a:pt x="262" y="6109"/>
                    <a:pt x="584" y="6109"/>
                  </a:cubicBezTo>
                  <a:cubicBezTo>
                    <a:pt x="846" y="6109"/>
                    <a:pt x="1060" y="5930"/>
                    <a:pt x="1131" y="5692"/>
                  </a:cubicBezTo>
                  <a:lnTo>
                    <a:pt x="1846" y="5692"/>
                  </a:lnTo>
                  <a:cubicBezTo>
                    <a:pt x="1929" y="5990"/>
                    <a:pt x="2108" y="6132"/>
                    <a:pt x="2155" y="6299"/>
                  </a:cubicBezTo>
                  <a:cubicBezTo>
                    <a:pt x="2203" y="6513"/>
                    <a:pt x="2036" y="6871"/>
                    <a:pt x="2179" y="7156"/>
                  </a:cubicBezTo>
                  <a:cubicBezTo>
                    <a:pt x="2322" y="7430"/>
                    <a:pt x="2703" y="7526"/>
                    <a:pt x="2822" y="7704"/>
                  </a:cubicBezTo>
                  <a:cubicBezTo>
                    <a:pt x="2870" y="7764"/>
                    <a:pt x="2894" y="7835"/>
                    <a:pt x="2929" y="7930"/>
                  </a:cubicBezTo>
                  <a:lnTo>
                    <a:pt x="2322" y="8538"/>
                  </a:lnTo>
                  <a:cubicBezTo>
                    <a:pt x="2229" y="8489"/>
                    <a:pt x="2127" y="8464"/>
                    <a:pt x="2025" y="8464"/>
                  </a:cubicBezTo>
                  <a:cubicBezTo>
                    <a:pt x="1880" y="8464"/>
                    <a:pt x="1737" y="8515"/>
                    <a:pt x="1631" y="8621"/>
                  </a:cubicBezTo>
                  <a:cubicBezTo>
                    <a:pt x="1262" y="9002"/>
                    <a:pt x="1536" y="9621"/>
                    <a:pt x="2048" y="9621"/>
                  </a:cubicBezTo>
                  <a:cubicBezTo>
                    <a:pt x="2489" y="9621"/>
                    <a:pt x="2786" y="9157"/>
                    <a:pt x="2560" y="8764"/>
                  </a:cubicBezTo>
                  <a:lnTo>
                    <a:pt x="3084" y="8240"/>
                  </a:lnTo>
                  <a:cubicBezTo>
                    <a:pt x="3322" y="8704"/>
                    <a:pt x="3810" y="8538"/>
                    <a:pt x="4060" y="8657"/>
                  </a:cubicBezTo>
                  <a:cubicBezTo>
                    <a:pt x="4251" y="8740"/>
                    <a:pt x="4418" y="9085"/>
                    <a:pt x="4727" y="9157"/>
                  </a:cubicBezTo>
                  <a:cubicBezTo>
                    <a:pt x="4769" y="9167"/>
                    <a:pt x="4811" y="9172"/>
                    <a:pt x="4853" y="9172"/>
                  </a:cubicBezTo>
                  <a:cubicBezTo>
                    <a:pt x="5045" y="9172"/>
                    <a:pt x="5230" y="9075"/>
                    <a:pt x="5406" y="9026"/>
                  </a:cubicBezTo>
                  <a:lnTo>
                    <a:pt x="5406" y="9919"/>
                  </a:lnTo>
                  <a:cubicBezTo>
                    <a:pt x="5168" y="9990"/>
                    <a:pt x="4989" y="10204"/>
                    <a:pt x="4989" y="10466"/>
                  </a:cubicBezTo>
                  <a:cubicBezTo>
                    <a:pt x="4989" y="10800"/>
                    <a:pt x="5251" y="11050"/>
                    <a:pt x="5561" y="11050"/>
                  </a:cubicBezTo>
                  <a:cubicBezTo>
                    <a:pt x="5894" y="11050"/>
                    <a:pt x="6144" y="10788"/>
                    <a:pt x="6144" y="10466"/>
                  </a:cubicBezTo>
                  <a:cubicBezTo>
                    <a:pt x="6144" y="10204"/>
                    <a:pt x="5965" y="9990"/>
                    <a:pt x="5727" y="9919"/>
                  </a:cubicBezTo>
                  <a:lnTo>
                    <a:pt x="5727" y="9026"/>
                  </a:lnTo>
                  <a:cubicBezTo>
                    <a:pt x="5903" y="9075"/>
                    <a:pt x="6080" y="9172"/>
                    <a:pt x="6269" y="9172"/>
                  </a:cubicBezTo>
                  <a:cubicBezTo>
                    <a:pt x="6310" y="9172"/>
                    <a:pt x="6352" y="9167"/>
                    <a:pt x="6394" y="9157"/>
                  </a:cubicBezTo>
                  <a:cubicBezTo>
                    <a:pt x="6715" y="9085"/>
                    <a:pt x="6894" y="8740"/>
                    <a:pt x="7073" y="8657"/>
                  </a:cubicBezTo>
                  <a:cubicBezTo>
                    <a:pt x="7323" y="8538"/>
                    <a:pt x="7799" y="8704"/>
                    <a:pt x="8049" y="8240"/>
                  </a:cubicBezTo>
                  <a:lnTo>
                    <a:pt x="8216" y="8407"/>
                  </a:lnTo>
                  <a:cubicBezTo>
                    <a:pt x="8245" y="8436"/>
                    <a:pt x="8287" y="8451"/>
                    <a:pt x="8329" y="8451"/>
                  </a:cubicBezTo>
                  <a:cubicBezTo>
                    <a:pt x="8370" y="8451"/>
                    <a:pt x="8412" y="8436"/>
                    <a:pt x="8442" y="8407"/>
                  </a:cubicBezTo>
                  <a:cubicBezTo>
                    <a:pt x="8501" y="8347"/>
                    <a:pt x="8501" y="8240"/>
                    <a:pt x="8442" y="8180"/>
                  </a:cubicBezTo>
                  <a:lnTo>
                    <a:pt x="8168" y="7907"/>
                  </a:lnTo>
                  <a:cubicBezTo>
                    <a:pt x="8239" y="7692"/>
                    <a:pt x="8275" y="7656"/>
                    <a:pt x="8513" y="7514"/>
                  </a:cubicBezTo>
                  <a:cubicBezTo>
                    <a:pt x="8942" y="7252"/>
                    <a:pt x="9013" y="7097"/>
                    <a:pt x="8942" y="6621"/>
                  </a:cubicBezTo>
                  <a:cubicBezTo>
                    <a:pt x="8894" y="6323"/>
                    <a:pt x="8918" y="6287"/>
                    <a:pt x="9073" y="6037"/>
                  </a:cubicBezTo>
                  <a:cubicBezTo>
                    <a:pt x="9156" y="5930"/>
                    <a:pt x="9216" y="5811"/>
                    <a:pt x="9240" y="5692"/>
                  </a:cubicBezTo>
                  <a:lnTo>
                    <a:pt x="9954" y="5692"/>
                  </a:lnTo>
                  <a:cubicBezTo>
                    <a:pt x="10025" y="5930"/>
                    <a:pt x="10240" y="6109"/>
                    <a:pt x="10502" y="6109"/>
                  </a:cubicBezTo>
                  <a:cubicBezTo>
                    <a:pt x="10835" y="6109"/>
                    <a:pt x="11085" y="5847"/>
                    <a:pt x="11085" y="5525"/>
                  </a:cubicBezTo>
                  <a:cubicBezTo>
                    <a:pt x="11085" y="5251"/>
                    <a:pt x="10823" y="4989"/>
                    <a:pt x="10502" y="4989"/>
                  </a:cubicBezTo>
                  <a:cubicBezTo>
                    <a:pt x="10240" y="4989"/>
                    <a:pt x="10025" y="5168"/>
                    <a:pt x="9954" y="5406"/>
                  </a:cubicBezTo>
                  <a:lnTo>
                    <a:pt x="9240" y="5406"/>
                  </a:lnTo>
                  <a:cubicBezTo>
                    <a:pt x="9156" y="5109"/>
                    <a:pt x="8978" y="4966"/>
                    <a:pt x="8930" y="4799"/>
                  </a:cubicBezTo>
                  <a:cubicBezTo>
                    <a:pt x="8882" y="4585"/>
                    <a:pt x="9049" y="4239"/>
                    <a:pt x="8894" y="3954"/>
                  </a:cubicBezTo>
                  <a:cubicBezTo>
                    <a:pt x="8763" y="3668"/>
                    <a:pt x="8382" y="3573"/>
                    <a:pt x="8263" y="3394"/>
                  </a:cubicBezTo>
                  <a:cubicBezTo>
                    <a:pt x="8216" y="3335"/>
                    <a:pt x="8180" y="3263"/>
                    <a:pt x="8156" y="3180"/>
                  </a:cubicBezTo>
                  <a:lnTo>
                    <a:pt x="9406" y="1930"/>
                  </a:lnTo>
                  <a:cubicBezTo>
                    <a:pt x="9513" y="1989"/>
                    <a:pt x="9632" y="2025"/>
                    <a:pt x="9752" y="2025"/>
                  </a:cubicBezTo>
                  <a:cubicBezTo>
                    <a:pt x="9930" y="2025"/>
                    <a:pt x="10109" y="1953"/>
                    <a:pt x="10228" y="1834"/>
                  </a:cubicBezTo>
                  <a:cubicBezTo>
                    <a:pt x="10490" y="1572"/>
                    <a:pt x="10490" y="1132"/>
                    <a:pt x="10228" y="870"/>
                  </a:cubicBezTo>
                  <a:cubicBezTo>
                    <a:pt x="10091" y="733"/>
                    <a:pt x="9915" y="665"/>
                    <a:pt x="9740" y="665"/>
                  </a:cubicBezTo>
                  <a:cubicBezTo>
                    <a:pt x="9564" y="665"/>
                    <a:pt x="9388" y="733"/>
                    <a:pt x="9251" y="870"/>
                  </a:cubicBezTo>
                  <a:cubicBezTo>
                    <a:pt x="9037" y="1096"/>
                    <a:pt x="9001" y="1430"/>
                    <a:pt x="9168" y="1691"/>
                  </a:cubicBezTo>
                  <a:lnTo>
                    <a:pt x="8025" y="2834"/>
                  </a:lnTo>
                  <a:cubicBezTo>
                    <a:pt x="7918" y="2644"/>
                    <a:pt x="7799" y="2537"/>
                    <a:pt x="7501" y="2489"/>
                  </a:cubicBezTo>
                  <a:cubicBezTo>
                    <a:pt x="7493" y="2488"/>
                    <a:pt x="7485" y="2488"/>
                    <a:pt x="7477" y="2488"/>
                  </a:cubicBezTo>
                  <a:cubicBezTo>
                    <a:pt x="7394" y="2488"/>
                    <a:pt x="7334" y="2545"/>
                    <a:pt x="7323" y="2632"/>
                  </a:cubicBezTo>
                  <a:cubicBezTo>
                    <a:pt x="7311" y="2715"/>
                    <a:pt x="7370" y="2787"/>
                    <a:pt x="7454" y="2811"/>
                  </a:cubicBezTo>
                  <a:cubicBezTo>
                    <a:pt x="7680" y="2834"/>
                    <a:pt x="7727" y="2906"/>
                    <a:pt x="7811" y="3192"/>
                  </a:cubicBezTo>
                  <a:cubicBezTo>
                    <a:pt x="7930" y="3549"/>
                    <a:pt x="7989" y="3644"/>
                    <a:pt x="8323" y="3835"/>
                  </a:cubicBezTo>
                  <a:cubicBezTo>
                    <a:pt x="8632" y="4025"/>
                    <a:pt x="8644" y="4061"/>
                    <a:pt x="8597" y="4418"/>
                  </a:cubicBezTo>
                  <a:cubicBezTo>
                    <a:pt x="8537" y="4799"/>
                    <a:pt x="8573" y="4906"/>
                    <a:pt x="8775" y="5216"/>
                  </a:cubicBezTo>
                  <a:cubicBezTo>
                    <a:pt x="8990" y="5525"/>
                    <a:pt x="8990" y="5573"/>
                    <a:pt x="8775" y="5871"/>
                  </a:cubicBezTo>
                  <a:cubicBezTo>
                    <a:pt x="8573" y="6180"/>
                    <a:pt x="8561" y="6287"/>
                    <a:pt x="8597" y="6668"/>
                  </a:cubicBezTo>
                  <a:cubicBezTo>
                    <a:pt x="8644" y="7025"/>
                    <a:pt x="8632" y="7061"/>
                    <a:pt x="8323" y="7252"/>
                  </a:cubicBezTo>
                  <a:cubicBezTo>
                    <a:pt x="7989" y="7442"/>
                    <a:pt x="7930" y="7537"/>
                    <a:pt x="7811" y="7895"/>
                  </a:cubicBezTo>
                  <a:cubicBezTo>
                    <a:pt x="7692" y="8240"/>
                    <a:pt x="7668" y="8264"/>
                    <a:pt x="7311" y="8299"/>
                  </a:cubicBezTo>
                  <a:cubicBezTo>
                    <a:pt x="6918" y="8323"/>
                    <a:pt x="6834" y="8383"/>
                    <a:pt x="6561" y="8657"/>
                  </a:cubicBezTo>
                  <a:cubicBezTo>
                    <a:pt x="6411" y="8813"/>
                    <a:pt x="6334" y="8876"/>
                    <a:pt x="6228" y="8876"/>
                  </a:cubicBezTo>
                  <a:cubicBezTo>
                    <a:pt x="6156" y="8876"/>
                    <a:pt x="6071" y="8847"/>
                    <a:pt x="5942" y="8799"/>
                  </a:cubicBezTo>
                  <a:cubicBezTo>
                    <a:pt x="5799" y="8752"/>
                    <a:pt x="5668" y="8692"/>
                    <a:pt x="5525" y="8692"/>
                  </a:cubicBezTo>
                  <a:cubicBezTo>
                    <a:pt x="5261" y="8692"/>
                    <a:pt x="4987" y="8875"/>
                    <a:pt x="4806" y="8875"/>
                  </a:cubicBezTo>
                  <a:cubicBezTo>
                    <a:pt x="4791" y="8875"/>
                    <a:pt x="4777" y="8874"/>
                    <a:pt x="4763" y="8871"/>
                  </a:cubicBezTo>
                  <a:cubicBezTo>
                    <a:pt x="4668" y="8859"/>
                    <a:pt x="4572" y="8752"/>
                    <a:pt x="4477" y="8657"/>
                  </a:cubicBezTo>
                  <a:cubicBezTo>
                    <a:pt x="4227" y="8383"/>
                    <a:pt x="4120" y="8323"/>
                    <a:pt x="3739" y="8299"/>
                  </a:cubicBezTo>
                  <a:cubicBezTo>
                    <a:pt x="3382" y="8264"/>
                    <a:pt x="3346" y="8240"/>
                    <a:pt x="3227" y="7895"/>
                  </a:cubicBezTo>
                  <a:cubicBezTo>
                    <a:pt x="3108" y="7537"/>
                    <a:pt x="3048" y="7442"/>
                    <a:pt x="2727" y="7252"/>
                  </a:cubicBezTo>
                  <a:cubicBezTo>
                    <a:pt x="2405" y="7061"/>
                    <a:pt x="2393" y="7025"/>
                    <a:pt x="2441" y="6668"/>
                  </a:cubicBezTo>
                  <a:cubicBezTo>
                    <a:pt x="2501" y="6287"/>
                    <a:pt x="2465" y="6180"/>
                    <a:pt x="2262" y="5871"/>
                  </a:cubicBezTo>
                  <a:cubicBezTo>
                    <a:pt x="2048" y="5561"/>
                    <a:pt x="2048" y="5513"/>
                    <a:pt x="2262" y="5216"/>
                  </a:cubicBezTo>
                  <a:cubicBezTo>
                    <a:pt x="2465" y="4906"/>
                    <a:pt x="2477" y="4799"/>
                    <a:pt x="2441" y="4418"/>
                  </a:cubicBezTo>
                  <a:cubicBezTo>
                    <a:pt x="2393" y="4061"/>
                    <a:pt x="2405" y="4025"/>
                    <a:pt x="2727" y="3835"/>
                  </a:cubicBezTo>
                  <a:cubicBezTo>
                    <a:pt x="2846" y="3763"/>
                    <a:pt x="2965" y="3680"/>
                    <a:pt x="3048" y="3585"/>
                  </a:cubicBezTo>
                  <a:cubicBezTo>
                    <a:pt x="3144" y="3477"/>
                    <a:pt x="3179" y="3323"/>
                    <a:pt x="3227" y="3192"/>
                  </a:cubicBezTo>
                  <a:cubicBezTo>
                    <a:pt x="3275" y="3061"/>
                    <a:pt x="3322" y="2942"/>
                    <a:pt x="3394" y="2882"/>
                  </a:cubicBezTo>
                  <a:cubicBezTo>
                    <a:pt x="3465" y="2823"/>
                    <a:pt x="3596" y="2799"/>
                    <a:pt x="3739" y="2787"/>
                  </a:cubicBezTo>
                  <a:cubicBezTo>
                    <a:pt x="4120" y="2763"/>
                    <a:pt x="4215" y="2703"/>
                    <a:pt x="4477" y="2430"/>
                  </a:cubicBezTo>
                  <a:cubicBezTo>
                    <a:pt x="4626" y="2273"/>
                    <a:pt x="4699" y="2210"/>
                    <a:pt x="4807" y="2210"/>
                  </a:cubicBezTo>
                  <a:cubicBezTo>
                    <a:pt x="4880" y="2210"/>
                    <a:pt x="4969" y="2239"/>
                    <a:pt x="5108" y="2287"/>
                  </a:cubicBezTo>
                  <a:cubicBezTo>
                    <a:pt x="5287" y="2352"/>
                    <a:pt x="5406" y="2385"/>
                    <a:pt x="5525" y="2385"/>
                  </a:cubicBezTo>
                  <a:cubicBezTo>
                    <a:pt x="5644" y="2385"/>
                    <a:pt x="5763" y="2352"/>
                    <a:pt x="5942" y="2287"/>
                  </a:cubicBezTo>
                  <a:cubicBezTo>
                    <a:pt x="6081" y="2233"/>
                    <a:pt x="6168" y="2206"/>
                    <a:pt x="6236" y="2206"/>
                  </a:cubicBezTo>
                  <a:cubicBezTo>
                    <a:pt x="6366" y="2206"/>
                    <a:pt x="6425" y="2306"/>
                    <a:pt x="6644" y="2525"/>
                  </a:cubicBezTo>
                  <a:cubicBezTo>
                    <a:pt x="6680" y="2555"/>
                    <a:pt x="6721" y="2570"/>
                    <a:pt x="6762" y="2570"/>
                  </a:cubicBezTo>
                  <a:cubicBezTo>
                    <a:pt x="6802" y="2570"/>
                    <a:pt x="6840" y="2555"/>
                    <a:pt x="6870" y="2525"/>
                  </a:cubicBezTo>
                  <a:cubicBezTo>
                    <a:pt x="6930" y="2465"/>
                    <a:pt x="6930" y="2358"/>
                    <a:pt x="6870" y="2299"/>
                  </a:cubicBezTo>
                  <a:lnTo>
                    <a:pt x="6787" y="2203"/>
                  </a:lnTo>
                  <a:cubicBezTo>
                    <a:pt x="6569" y="1978"/>
                    <a:pt x="6422" y="1886"/>
                    <a:pt x="6241" y="1886"/>
                  </a:cubicBezTo>
                  <a:cubicBezTo>
                    <a:pt x="6125" y="1886"/>
                    <a:pt x="5994" y="1924"/>
                    <a:pt x="5822" y="1989"/>
                  </a:cubicBezTo>
                  <a:cubicBezTo>
                    <a:pt x="5775" y="2001"/>
                    <a:pt x="5715" y="2013"/>
                    <a:pt x="5668" y="2025"/>
                  </a:cubicBezTo>
                  <a:lnTo>
                    <a:pt x="5668" y="1132"/>
                  </a:lnTo>
                  <a:cubicBezTo>
                    <a:pt x="5906" y="1060"/>
                    <a:pt x="6084" y="858"/>
                    <a:pt x="6084" y="584"/>
                  </a:cubicBezTo>
                  <a:cubicBezTo>
                    <a:pt x="6084" y="263"/>
                    <a:pt x="5822" y="1"/>
                    <a:pt x="550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8" name="Google Shape;618;p74"/>
            <p:cNvSpPr/>
            <p:nvPr/>
          </p:nvSpPr>
          <p:spPr>
            <a:xfrm>
              <a:off x="6938984" y="3622042"/>
              <a:ext cx="53899" cy="51605"/>
            </a:xfrm>
            <a:custGeom>
              <a:rect b="b" l="l" r="r" t="t"/>
              <a:pathLst>
                <a:path extrusionOk="0" h="1620" w="1692">
                  <a:moveTo>
                    <a:pt x="919" y="548"/>
                  </a:moveTo>
                  <a:cubicBezTo>
                    <a:pt x="1015" y="548"/>
                    <a:pt x="1114" y="587"/>
                    <a:pt x="1191" y="665"/>
                  </a:cubicBezTo>
                  <a:cubicBezTo>
                    <a:pt x="1334" y="796"/>
                    <a:pt x="1334" y="1046"/>
                    <a:pt x="1191" y="1200"/>
                  </a:cubicBezTo>
                  <a:cubicBezTo>
                    <a:pt x="1114" y="1272"/>
                    <a:pt x="1015" y="1307"/>
                    <a:pt x="919" y="1307"/>
                  </a:cubicBezTo>
                  <a:cubicBezTo>
                    <a:pt x="822" y="1307"/>
                    <a:pt x="727" y="1272"/>
                    <a:pt x="655" y="1200"/>
                  </a:cubicBezTo>
                  <a:cubicBezTo>
                    <a:pt x="500" y="1046"/>
                    <a:pt x="500" y="807"/>
                    <a:pt x="655" y="665"/>
                  </a:cubicBezTo>
                  <a:cubicBezTo>
                    <a:pt x="727" y="587"/>
                    <a:pt x="822" y="548"/>
                    <a:pt x="919" y="548"/>
                  </a:cubicBezTo>
                  <a:close/>
                  <a:moveTo>
                    <a:pt x="167" y="1"/>
                  </a:moveTo>
                  <a:cubicBezTo>
                    <a:pt x="128" y="1"/>
                    <a:pt x="90" y="16"/>
                    <a:pt x="60" y="45"/>
                  </a:cubicBezTo>
                  <a:cubicBezTo>
                    <a:pt x="0" y="105"/>
                    <a:pt x="0" y="212"/>
                    <a:pt x="60" y="272"/>
                  </a:cubicBezTo>
                  <a:lnTo>
                    <a:pt x="334" y="557"/>
                  </a:lnTo>
                  <a:cubicBezTo>
                    <a:pt x="179" y="819"/>
                    <a:pt x="191" y="1177"/>
                    <a:pt x="429" y="1415"/>
                  </a:cubicBezTo>
                  <a:cubicBezTo>
                    <a:pt x="560" y="1552"/>
                    <a:pt x="739" y="1620"/>
                    <a:pt x="920" y="1620"/>
                  </a:cubicBezTo>
                  <a:cubicBezTo>
                    <a:pt x="1102" y="1620"/>
                    <a:pt x="1286" y="1552"/>
                    <a:pt x="1429" y="1415"/>
                  </a:cubicBezTo>
                  <a:cubicBezTo>
                    <a:pt x="1691" y="1153"/>
                    <a:pt x="1691" y="700"/>
                    <a:pt x="1429" y="415"/>
                  </a:cubicBezTo>
                  <a:cubicBezTo>
                    <a:pt x="1294" y="286"/>
                    <a:pt x="1120" y="223"/>
                    <a:pt x="945" y="223"/>
                  </a:cubicBezTo>
                  <a:cubicBezTo>
                    <a:pt x="812" y="223"/>
                    <a:pt x="678" y="259"/>
                    <a:pt x="560" y="331"/>
                  </a:cubicBezTo>
                  <a:lnTo>
                    <a:pt x="274" y="45"/>
                  </a:lnTo>
                  <a:cubicBezTo>
                    <a:pt x="244" y="16"/>
                    <a:pt x="206" y="1"/>
                    <a:pt x="16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19" name="Google Shape;619;p74"/>
          <p:cNvGrpSpPr/>
          <p:nvPr/>
        </p:nvGrpSpPr>
        <p:grpSpPr>
          <a:xfrm>
            <a:off x="6928779" y="1910250"/>
            <a:ext cx="479536" cy="441081"/>
            <a:chOff x="6195998" y="1983102"/>
            <a:chExt cx="368308" cy="338746"/>
          </a:xfrm>
        </p:grpSpPr>
        <p:sp>
          <p:nvSpPr>
            <p:cNvPr id="620" name="Google Shape;620;p74"/>
            <p:cNvSpPr/>
            <p:nvPr/>
          </p:nvSpPr>
          <p:spPr>
            <a:xfrm>
              <a:off x="6267289" y="2161012"/>
              <a:ext cx="67533" cy="67150"/>
            </a:xfrm>
            <a:custGeom>
              <a:rect b="b" l="l" r="r" t="t"/>
              <a:pathLst>
                <a:path extrusionOk="0" h="2108" w="2120">
                  <a:moveTo>
                    <a:pt x="1060" y="0"/>
                  </a:moveTo>
                  <a:cubicBezTo>
                    <a:pt x="953" y="0"/>
                    <a:pt x="882" y="71"/>
                    <a:pt x="882" y="179"/>
                  </a:cubicBezTo>
                  <a:lnTo>
                    <a:pt x="882" y="881"/>
                  </a:lnTo>
                  <a:lnTo>
                    <a:pt x="179" y="881"/>
                  </a:lnTo>
                  <a:cubicBezTo>
                    <a:pt x="84" y="881"/>
                    <a:pt x="0" y="953"/>
                    <a:pt x="0" y="1060"/>
                  </a:cubicBezTo>
                  <a:cubicBezTo>
                    <a:pt x="0" y="1143"/>
                    <a:pt x="84" y="1238"/>
                    <a:pt x="179" y="1238"/>
                  </a:cubicBezTo>
                  <a:lnTo>
                    <a:pt x="882" y="1238"/>
                  </a:lnTo>
                  <a:lnTo>
                    <a:pt x="882" y="1941"/>
                  </a:lnTo>
                  <a:cubicBezTo>
                    <a:pt x="882" y="2024"/>
                    <a:pt x="953" y="2107"/>
                    <a:pt x="1060" y="2107"/>
                  </a:cubicBezTo>
                  <a:cubicBezTo>
                    <a:pt x="1155" y="2107"/>
                    <a:pt x="1239" y="2036"/>
                    <a:pt x="1239" y="1941"/>
                  </a:cubicBezTo>
                  <a:lnTo>
                    <a:pt x="1239" y="1238"/>
                  </a:lnTo>
                  <a:lnTo>
                    <a:pt x="1941" y="1238"/>
                  </a:lnTo>
                  <a:cubicBezTo>
                    <a:pt x="2048" y="1238"/>
                    <a:pt x="2120" y="1167"/>
                    <a:pt x="2120" y="1060"/>
                  </a:cubicBezTo>
                  <a:cubicBezTo>
                    <a:pt x="2120" y="953"/>
                    <a:pt x="2036" y="881"/>
                    <a:pt x="1941" y="881"/>
                  </a:cubicBezTo>
                  <a:lnTo>
                    <a:pt x="1239" y="881"/>
                  </a:lnTo>
                  <a:lnTo>
                    <a:pt x="1239" y="179"/>
                  </a:lnTo>
                  <a:cubicBezTo>
                    <a:pt x="1239" y="95"/>
                    <a:pt x="1167" y="0"/>
                    <a:pt x="10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1" name="Google Shape;621;p74"/>
            <p:cNvSpPr/>
            <p:nvPr/>
          </p:nvSpPr>
          <p:spPr>
            <a:xfrm>
              <a:off x="6235052" y="2128393"/>
              <a:ext cx="132007" cy="131625"/>
            </a:xfrm>
            <a:custGeom>
              <a:rect b="b" l="l" r="r" t="t"/>
              <a:pathLst>
                <a:path extrusionOk="0" h="4132" w="4144">
                  <a:moveTo>
                    <a:pt x="2072" y="357"/>
                  </a:moveTo>
                  <a:cubicBezTo>
                    <a:pt x="3013" y="357"/>
                    <a:pt x="3799" y="1131"/>
                    <a:pt x="3799" y="2084"/>
                  </a:cubicBezTo>
                  <a:cubicBezTo>
                    <a:pt x="3799" y="3024"/>
                    <a:pt x="3025" y="3798"/>
                    <a:pt x="2072" y="3798"/>
                  </a:cubicBezTo>
                  <a:cubicBezTo>
                    <a:pt x="1120" y="3798"/>
                    <a:pt x="370" y="3024"/>
                    <a:pt x="370" y="2084"/>
                  </a:cubicBezTo>
                  <a:cubicBezTo>
                    <a:pt x="370" y="1131"/>
                    <a:pt x="1143" y="357"/>
                    <a:pt x="2072" y="357"/>
                  </a:cubicBezTo>
                  <a:close/>
                  <a:moveTo>
                    <a:pt x="2072" y="0"/>
                  </a:moveTo>
                  <a:cubicBezTo>
                    <a:pt x="929" y="0"/>
                    <a:pt x="0" y="917"/>
                    <a:pt x="0" y="2072"/>
                  </a:cubicBezTo>
                  <a:cubicBezTo>
                    <a:pt x="0" y="3215"/>
                    <a:pt x="929" y="4132"/>
                    <a:pt x="2072" y="4132"/>
                  </a:cubicBezTo>
                  <a:cubicBezTo>
                    <a:pt x="3227" y="4132"/>
                    <a:pt x="4144" y="3215"/>
                    <a:pt x="4144" y="2072"/>
                  </a:cubicBezTo>
                  <a:cubicBezTo>
                    <a:pt x="4144" y="917"/>
                    <a:pt x="3227" y="0"/>
                    <a:pt x="207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2" name="Google Shape;622;p74"/>
            <p:cNvSpPr/>
            <p:nvPr/>
          </p:nvSpPr>
          <p:spPr>
            <a:xfrm>
              <a:off x="6195998" y="1983102"/>
              <a:ext cx="368308" cy="338746"/>
            </a:xfrm>
            <a:custGeom>
              <a:rect b="b" l="l" r="r" t="t"/>
              <a:pathLst>
                <a:path extrusionOk="0" h="10634" w="11562">
                  <a:moveTo>
                    <a:pt x="3143" y="382"/>
                  </a:moveTo>
                  <a:lnTo>
                    <a:pt x="3143" y="1989"/>
                  </a:lnTo>
                  <a:lnTo>
                    <a:pt x="2227" y="1989"/>
                  </a:lnTo>
                  <a:lnTo>
                    <a:pt x="2227" y="382"/>
                  </a:lnTo>
                  <a:close/>
                  <a:moveTo>
                    <a:pt x="4382" y="382"/>
                  </a:moveTo>
                  <a:lnTo>
                    <a:pt x="4382" y="1989"/>
                  </a:lnTo>
                  <a:lnTo>
                    <a:pt x="3477" y="1989"/>
                  </a:lnTo>
                  <a:lnTo>
                    <a:pt x="3477" y="382"/>
                  </a:lnTo>
                  <a:close/>
                  <a:moveTo>
                    <a:pt x="5584" y="382"/>
                  </a:moveTo>
                  <a:lnTo>
                    <a:pt x="5584" y="1989"/>
                  </a:lnTo>
                  <a:lnTo>
                    <a:pt x="4727" y="1989"/>
                  </a:lnTo>
                  <a:lnTo>
                    <a:pt x="4727" y="382"/>
                  </a:lnTo>
                  <a:close/>
                  <a:moveTo>
                    <a:pt x="4846" y="2323"/>
                  </a:moveTo>
                  <a:lnTo>
                    <a:pt x="4846" y="2656"/>
                  </a:lnTo>
                  <a:lnTo>
                    <a:pt x="1750" y="2656"/>
                  </a:lnTo>
                  <a:lnTo>
                    <a:pt x="1750" y="2323"/>
                  </a:lnTo>
                  <a:close/>
                  <a:moveTo>
                    <a:pt x="7918" y="6073"/>
                  </a:moveTo>
                  <a:cubicBezTo>
                    <a:pt x="8442" y="6073"/>
                    <a:pt x="8894" y="6276"/>
                    <a:pt x="9251" y="6585"/>
                  </a:cubicBezTo>
                  <a:lnTo>
                    <a:pt x="6322" y="9514"/>
                  </a:lnTo>
                  <a:cubicBezTo>
                    <a:pt x="5144" y="8121"/>
                    <a:pt x="6203" y="6073"/>
                    <a:pt x="7918" y="6073"/>
                  </a:cubicBezTo>
                  <a:close/>
                  <a:moveTo>
                    <a:pt x="11204" y="6585"/>
                  </a:moveTo>
                  <a:lnTo>
                    <a:pt x="11204" y="7990"/>
                  </a:lnTo>
                  <a:cubicBezTo>
                    <a:pt x="11204" y="8776"/>
                    <a:pt x="10656" y="9431"/>
                    <a:pt x="9906" y="9562"/>
                  </a:cubicBezTo>
                  <a:cubicBezTo>
                    <a:pt x="10168" y="9193"/>
                    <a:pt x="10347" y="8669"/>
                    <a:pt x="10347" y="8181"/>
                  </a:cubicBezTo>
                  <a:cubicBezTo>
                    <a:pt x="10347" y="7764"/>
                    <a:pt x="10251" y="7550"/>
                    <a:pt x="10251" y="7538"/>
                  </a:cubicBezTo>
                  <a:cubicBezTo>
                    <a:pt x="10168" y="7192"/>
                    <a:pt x="10144" y="7228"/>
                    <a:pt x="10073" y="7073"/>
                  </a:cubicBezTo>
                  <a:cubicBezTo>
                    <a:pt x="9966" y="6883"/>
                    <a:pt x="9954" y="6823"/>
                    <a:pt x="9751" y="6585"/>
                  </a:cubicBezTo>
                  <a:close/>
                  <a:moveTo>
                    <a:pt x="9513" y="6823"/>
                  </a:moveTo>
                  <a:lnTo>
                    <a:pt x="9513" y="6823"/>
                  </a:lnTo>
                  <a:cubicBezTo>
                    <a:pt x="10704" y="8216"/>
                    <a:pt x="9632" y="10240"/>
                    <a:pt x="7918" y="10240"/>
                  </a:cubicBezTo>
                  <a:cubicBezTo>
                    <a:pt x="7890" y="10242"/>
                    <a:pt x="7862" y="10242"/>
                    <a:pt x="7834" y="10242"/>
                  </a:cubicBezTo>
                  <a:cubicBezTo>
                    <a:pt x="7345" y="10242"/>
                    <a:pt x="6910" y="10045"/>
                    <a:pt x="6572" y="9752"/>
                  </a:cubicBezTo>
                  <a:lnTo>
                    <a:pt x="9513" y="6823"/>
                  </a:lnTo>
                  <a:close/>
                  <a:moveTo>
                    <a:pt x="881" y="1"/>
                  </a:moveTo>
                  <a:cubicBezTo>
                    <a:pt x="786" y="1"/>
                    <a:pt x="703" y="84"/>
                    <a:pt x="703" y="180"/>
                  </a:cubicBezTo>
                  <a:lnTo>
                    <a:pt x="703" y="525"/>
                  </a:lnTo>
                  <a:cubicBezTo>
                    <a:pt x="703" y="620"/>
                    <a:pt x="774" y="703"/>
                    <a:pt x="881" y="703"/>
                  </a:cubicBezTo>
                  <a:cubicBezTo>
                    <a:pt x="976" y="703"/>
                    <a:pt x="1060" y="632"/>
                    <a:pt x="1060" y="525"/>
                  </a:cubicBezTo>
                  <a:lnTo>
                    <a:pt x="1060" y="358"/>
                  </a:lnTo>
                  <a:lnTo>
                    <a:pt x="1905" y="358"/>
                  </a:lnTo>
                  <a:lnTo>
                    <a:pt x="1905" y="1966"/>
                  </a:lnTo>
                  <a:lnTo>
                    <a:pt x="1060" y="1966"/>
                  </a:lnTo>
                  <a:lnTo>
                    <a:pt x="1060" y="1418"/>
                  </a:lnTo>
                  <a:cubicBezTo>
                    <a:pt x="1060" y="1323"/>
                    <a:pt x="976" y="1239"/>
                    <a:pt x="881" y="1239"/>
                  </a:cubicBezTo>
                  <a:cubicBezTo>
                    <a:pt x="786" y="1239"/>
                    <a:pt x="703" y="1311"/>
                    <a:pt x="703" y="1418"/>
                  </a:cubicBezTo>
                  <a:lnTo>
                    <a:pt x="703" y="2144"/>
                  </a:lnTo>
                  <a:cubicBezTo>
                    <a:pt x="703" y="2239"/>
                    <a:pt x="774" y="2323"/>
                    <a:pt x="881" y="2323"/>
                  </a:cubicBezTo>
                  <a:lnTo>
                    <a:pt x="1429" y="2323"/>
                  </a:lnTo>
                  <a:lnTo>
                    <a:pt x="1429" y="2656"/>
                  </a:lnTo>
                  <a:lnTo>
                    <a:pt x="905" y="2656"/>
                  </a:lnTo>
                  <a:cubicBezTo>
                    <a:pt x="405" y="2656"/>
                    <a:pt x="0" y="3049"/>
                    <a:pt x="0" y="3561"/>
                  </a:cubicBezTo>
                  <a:lnTo>
                    <a:pt x="0" y="9693"/>
                  </a:lnTo>
                  <a:cubicBezTo>
                    <a:pt x="0" y="10193"/>
                    <a:pt x="405" y="10598"/>
                    <a:pt x="905" y="10598"/>
                  </a:cubicBezTo>
                  <a:lnTo>
                    <a:pt x="3774" y="10598"/>
                  </a:lnTo>
                  <a:cubicBezTo>
                    <a:pt x="3882" y="10598"/>
                    <a:pt x="3953" y="10526"/>
                    <a:pt x="3953" y="10419"/>
                  </a:cubicBezTo>
                  <a:cubicBezTo>
                    <a:pt x="3953" y="10336"/>
                    <a:pt x="3882" y="10240"/>
                    <a:pt x="3774" y="10240"/>
                  </a:cubicBezTo>
                  <a:lnTo>
                    <a:pt x="905" y="10240"/>
                  </a:lnTo>
                  <a:cubicBezTo>
                    <a:pt x="595" y="10240"/>
                    <a:pt x="357" y="9990"/>
                    <a:pt x="357" y="9693"/>
                  </a:cubicBezTo>
                  <a:lnTo>
                    <a:pt x="357" y="3561"/>
                  </a:lnTo>
                  <a:cubicBezTo>
                    <a:pt x="357" y="3251"/>
                    <a:pt x="607" y="3013"/>
                    <a:pt x="905" y="3013"/>
                  </a:cubicBezTo>
                  <a:lnTo>
                    <a:pt x="5739" y="3013"/>
                  </a:lnTo>
                  <a:cubicBezTo>
                    <a:pt x="6060" y="3013"/>
                    <a:pt x="6298" y="3263"/>
                    <a:pt x="6298" y="3561"/>
                  </a:cubicBezTo>
                  <a:lnTo>
                    <a:pt x="6298" y="6359"/>
                  </a:lnTo>
                  <a:lnTo>
                    <a:pt x="6251" y="6407"/>
                  </a:lnTo>
                  <a:cubicBezTo>
                    <a:pt x="6191" y="6466"/>
                    <a:pt x="6132" y="6538"/>
                    <a:pt x="6072" y="6609"/>
                  </a:cubicBezTo>
                  <a:cubicBezTo>
                    <a:pt x="5917" y="6788"/>
                    <a:pt x="5941" y="6752"/>
                    <a:pt x="5787" y="7026"/>
                  </a:cubicBezTo>
                  <a:cubicBezTo>
                    <a:pt x="5715" y="7180"/>
                    <a:pt x="5679" y="7169"/>
                    <a:pt x="5584" y="7538"/>
                  </a:cubicBezTo>
                  <a:cubicBezTo>
                    <a:pt x="5584" y="7550"/>
                    <a:pt x="5477" y="7776"/>
                    <a:pt x="5477" y="8181"/>
                  </a:cubicBezTo>
                  <a:cubicBezTo>
                    <a:pt x="5477" y="8502"/>
                    <a:pt x="5536" y="8835"/>
                    <a:pt x="5667" y="9133"/>
                  </a:cubicBezTo>
                  <a:cubicBezTo>
                    <a:pt x="5703" y="9181"/>
                    <a:pt x="5727" y="9228"/>
                    <a:pt x="5763" y="9288"/>
                  </a:cubicBezTo>
                  <a:cubicBezTo>
                    <a:pt x="5917" y="9621"/>
                    <a:pt x="5906" y="9562"/>
                    <a:pt x="6037" y="9728"/>
                  </a:cubicBezTo>
                  <a:cubicBezTo>
                    <a:pt x="6096" y="9776"/>
                    <a:pt x="6144" y="9859"/>
                    <a:pt x="6203" y="9919"/>
                  </a:cubicBezTo>
                  <a:lnTo>
                    <a:pt x="6239" y="9943"/>
                  </a:lnTo>
                  <a:cubicBezTo>
                    <a:pt x="6144" y="10145"/>
                    <a:pt x="5953" y="10276"/>
                    <a:pt x="5727" y="10276"/>
                  </a:cubicBezTo>
                  <a:lnTo>
                    <a:pt x="4548" y="10276"/>
                  </a:lnTo>
                  <a:cubicBezTo>
                    <a:pt x="4465" y="10276"/>
                    <a:pt x="4370" y="10347"/>
                    <a:pt x="4370" y="10455"/>
                  </a:cubicBezTo>
                  <a:cubicBezTo>
                    <a:pt x="4370" y="10538"/>
                    <a:pt x="4453" y="10633"/>
                    <a:pt x="4548" y="10633"/>
                  </a:cubicBezTo>
                  <a:lnTo>
                    <a:pt x="5727" y="10633"/>
                  </a:lnTo>
                  <a:cubicBezTo>
                    <a:pt x="6060" y="10633"/>
                    <a:pt x="6358" y="10455"/>
                    <a:pt x="6501" y="10169"/>
                  </a:cubicBezTo>
                  <a:cubicBezTo>
                    <a:pt x="6931" y="10472"/>
                    <a:pt x="7425" y="10620"/>
                    <a:pt x="7915" y="10620"/>
                  </a:cubicBezTo>
                  <a:cubicBezTo>
                    <a:pt x="8523" y="10620"/>
                    <a:pt x="9123" y="10391"/>
                    <a:pt x="9585" y="9943"/>
                  </a:cubicBezTo>
                  <a:cubicBezTo>
                    <a:pt x="9606" y="9943"/>
                    <a:pt x="9627" y="9944"/>
                    <a:pt x="9648" y="9944"/>
                  </a:cubicBezTo>
                  <a:cubicBezTo>
                    <a:pt x="10702" y="9944"/>
                    <a:pt x="11549" y="9076"/>
                    <a:pt x="11549" y="8026"/>
                  </a:cubicBezTo>
                  <a:lnTo>
                    <a:pt x="11549" y="4847"/>
                  </a:lnTo>
                  <a:cubicBezTo>
                    <a:pt x="11561" y="3966"/>
                    <a:pt x="10978" y="3192"/>
                    <a:pt x="10144" y="2966"/>
                  </a:cubicBezTo>
                  <a:cubicBezTo>
                    <a:pt x="10132" y="2962"/>
                    <a:pt x="10118" y="2960"/>
                    <a:pt x="10105" y="2960"/>
                  </a:cubicBezTo>
                  <a:cubicBezTo>
                    <a:pt x="10031" y="2960"/>
                    <a:pt x="9952" y="3014"/>
                    <a:pt x="9942" y="3085"/>
                  </a:cubicBezTo>
                  <a:cubicBezTo>
                    <a:pt x="9906" y="3180"/>
                    <a:pt x="9966" y="3275"/>
                    <a:pt x="10061" y="3299"/>
                  </a:cubicBezTo>
                  <a:cubicBezTo>
                    <a:pt x="10740" y="3490"/>
                    <a:pt x="11204" y="4109"/>
                    <a:pt x="11204" y="4811"/>
                  </a:cubicBezTo>
                  <a:lnTo>
                    <a:pt x="11204" y="6228"/>
                  </a:lnTo>
                  <a:lnTo>
                    <a:pt x="9394" y="6228"/>
                  </a:lnTo>
                  <a:cubicBezTo>
                    <a:pt x="9251" y="6121"/>
                    <a:pt x="9275" y="6133"/>
                    <a:pt x="9120" y="6061"/>
                  </a:cubicBezTo>
                  <a:cubicBezTo>
                    <a:pt x="8882" y="5930"/>
                    <a:pt x="8894" y="5942"/>
                    <a:pt x="8704" y="5871"/>
                  </a:cubicBezTo>
                  <a:cubicBezTo>
                    <a:pt x="8465" y="5776"/>
                    <a:pt x="8454" y="5776"/>
                    <a:pt x="8239" y="5752"/>
                  </a:cubicBezTo>
                  <a:cubicBezTo>
                    <a:pt x="8180" y="5728"/>
                    <a:pt x="8120" y="5716"/>
                    <a:pt x="8061" y="5716"/>
                  </a:cubicBezTo>
                  <a:lnTo>
                    <a:pt x="8061" y="4799"/>
                  </a:lnTo>
                  <a:cubicBezTo>
                    <a:pt x="8061" y="4037"/>
                    <a:pt x="8620" y="3382"/>
                    <a:pt x="9358" y="3251"/>
                  </a:cubicBezTo>
                  <a:cubicBezTo>
                    <a:pt x="9454" y="3228"/>
                    <a:pt x="9525" y="3144"/>
                    <a:pt x="9513" y="3037"/>
                  </a:cubicBezTo>
                  <a:cubicBezTo>
                    <a:pt x="9491" y="2960"/>
                    <a:pt x="9418" y="2893"/>
                    <a:pt x="9322" y="2893"/>
                  </a:cubicBezTo>
                  <a:cubicBezTo>
                    <a:pt x="9315" y="2893"/>
                    <a:pt x="9307" y="2893"/>
                    <a:pt x="9299" y="2894"/>
                  </a:cubicBezTo>
                  <a:cubicBezTo>
                    <a:pt x="8382" y="3061"/>
                    <a:pt x="7727" y="3847"/>
                    <a:pt x="7727" y="4787"/>
                  </a:cubicBezTo>
                  <a:lnTo>
                    <a:pt x="7727" y="5716"/>
                  </a:lnTo>
                  <a:cubicBezTo>
                    <a:pt x="7322" y="5752"/>
                    <a:pt x="6965" y="5871"/>
                    <a:pt x="6632" y="6073"/>
                  </a:cubicBezTo>
                  <a:lnTo>
                    <a:pt x="6632" y="3549"/>
                  </a:lnTo>
                  <a:cubicBezTo>
                    <a:pt x="6632" y="3037"/>
                    <a:pt x="6239" y="2632"/>
                    <a:pt x="5727" y="2632"/>
                  </a:cubicBezTo>
                  <a:lnTo>
                    <a:pt x="5203" y="2632"/>
                  </a:lnTo>
                  <a:lnTo>
                    <a:pt x="5203" y="2311"/>
                  </a:lnTo>
                  <a:lnTo>
                    <a:pt x="5763" y="2311"/>
                  </a:lnTo>
                  <a:cubicBezTo>
                    <a:pt x="5846" y="2311"/>
                    <a:pt x="5941" y="2239"/>
                    <a:pt x="5941" y="2132"/>
                  </a:cubicBezTo>
                  <a:lnTo>
                    <a:pt x="5941" y="180"/>
                  </a:lnTo>
                  <a:cubicBezTo>
                    <a:pt x="5941" y="96"/>
                    <a:pt x="5858" y="1"/>
                    <a:pt x="576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23" name="Google Shape;623;p74"/>
          <p:cNvSpPr txBox="1"/>
          <p:nvPr/>
        </p:nvSpPr>
        <p:spPr>
          <a:xfrm>
            <a:off x="705222" y="822412"/>
            <a:ext cx="81111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accent1"/>
              </a:buClr>
              <a:buSzPts val="2000"/>
              <a:buFont typeface="Montserrat ExtraBold"/>
              <a:buNone/>
            </a:pPr>
            <a:r>
              <a:rPr b="0" i="0" lang="en-US" sz="1600" u="none" cap="none" strike="noStrike">
                <a:solidFill>
                  <a:schemeClr val="dk2"/>
                </a:solidFill>
                <a:latin typeface="Montserrat ExtraBold"/>
                <a:ea typeface="Montserrat ExtraBold"/>
                <a:cs typeface="Montserrat ExtraBold"/>
                <a:sym typeface="Montserrat ExtraBold"/>
              </a:rPr>
              <a:t>Truenat has three types of chips for three different tests.</a:t>
            </a:r>
            <a:endParaRPr b="0" i="0" sz="1400" u="none" cap="none" strike="noStrike">
              <a:solidFill>
                <a:srgbClr val="000000"/>
              </a:solidFill>
              <a:latin typeface="Arial"/>
              <a:ea typeface="Arial"/>
              <a:cs typeface="Arial"/>
              <a:sym typeface="Arial"/>
            </a:endParaRPr>
          </a:p>
        </p:txBody>
      </p:sp>
      <p:sp>
        <p:nvSpPr>
          <p:cNvPr id="624" name="Google Shape;624;p74"/>
          <p:cNvSpPr/>
          <p:nvPr/>
        </p:nvSpPr>
        <p:spPr>
          <a:xfrm>
            <a:off x="1090279" y="1607115"/>
            <a:ext cx="1488432" cy="1488432"/>
          </a:xfrm>
          <a:prstGeom prst="roundRect">
            <a:avLst>
              <a:gd fmla="val 16667" name="adj"/>
            </a:avLst>
          </a:prstGeom>
          <a:solidFill>
            <a:schemeClr val="accent1"/>
          </a:solidFill>
          <a:ln cap="flat" cmpd="sng" w="381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Arial"/>
                <a:ea typeface="Arial"/>
                <a:cs typeface="Arial"/>
                <a:sym typeface="Arial"/>
              </a:rPr>
              <a:t>MTB</a:t>
            </a:r>
            <a:endParaRPr b="0" i="0" sz="1400" u="none" cap="none" strike="noStrike">
              <a:solidFill>
                <a:schemeClr val="lt1"/>
              </a:solidFill>
              <a:latin typeface="Arial"/>
              <a:ea typeface="Arial"/>
              <a:cs typeface="Arial"/>
              <a:sym typeface="Arial"/>
            </a:endParaRPr>
          </a:p>
        </p:txBody>
      </p:sp>
      <p:sp>
        <p:nvSpPr>
          <p:cNvPr id="625" name="Google Shape;625;p74"/>
          <p:cNvSpPr/>
          <p:nvPr/>
        </p:nvSpPr>
        <p:spPr>
          <a:xfrm>
            <a:off x="3714371" y="1615936"/>
            <a:ext cx="1488432" cy="1488432"/>
          </a:xfrm>
          <a:prstGeom prst="roundRect">
            <a:avLst>
              <a:gd fmla="val 16667" name="adj"/>
            </a:avLst>
          </a:prstGeom>
          <a:solidFill>
            <a:schemeClr val="accent1"/>
          </a:solidFill>
          <a:ln cap="flat" cmpd="sng" w="381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Arial"/>
                <a:ea typeface="Arial"/>
                <a:cs typeface="Arial"/>
                <a:sym typeface="Arial"/>
              </a:rPr>
              <a:t>MTB Plus</a:t>
            </a:r>
            <a:endParaRPr b="0" i="0" sz="1400" u="none" cap="none" strike="noStrike">
              <a:solidFill>
                <a:schemeClr val="lt1"/>
              </a:solidFill>
              <a:latin typeface="Arial"/>
              <a:ea typeface="Arial"/>
              <a:cs typeface="Arial"/>
              <a:sym typeface="Arial"/>
            </a:endParaRPr>
          </a:p>
        </p:txBody>
      </p:sp>
      <p:sp>
        <p:nvSpPr>
          <p:cNvPr id="626" name="Google Shape;626;p74"/>
          <p:cNvSpPr/>
          <p:nvPr/>
        </p:nvSpPr>
        <p:spPr>
          <a:xfrm>
            <a:off x="6407284" y="1607115"/>
            <a:ext cx="1488432" cy="1488432"/>
          </a:xfrm>
          <a:prstGeom prst="roundRect">
            <a:avLst>
              <a:gd fmla="val 16667" name="adj"/>
            </a:avLst>
          </a:prstGeom>
          <a:solidFill>
            <a:schemeClr val="accent1"/>
          </a:solidFill>
          <a:ln cap="flat" cmpd="sng" w="381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Arial"/>
                <a:ea typeface="Arial"/>
                <a:cs typeface="Arial"/>
                <a:sym typeface="Arial"/>
              </a:rPr>
              <a:t>MTB-RIF Dx</a:t>
            </a:r>
            <a:endParaRPr b="0" i="0" sz="1400" u="none" cap="none" strike="noStrike">
              <a:solidFill>
                <a:schemeClr val="lt1"/>
              </a:solidFill>
              <a:latin typeface="Arial"/>
              <a:ea typeface="Arial"/>
              <a:cs typeface="Arial"/>
              <a:sym typeface="Arial"/>
            </a:endParaRPr>
          </a:p>
        </p:txBody>
      </p:sp>
      <p:pic>
        <p:nvPicPr>
          <p:cNvPr descr="A picture containing text, black  Description automatically generated" id="627" name="Google Shape;627;p74"/>
          <p:cNvPicPr preferRelativeResize="0"/>
          <p:nvPr/>
        </p:nvPicPr>
        <p:blipFill rotWithShape="1">
          <a:blip r:embed="rId3">
            <a:alphaModFix/>
          </a:blip>
          <a:srcRect b="0" l="0" r="0" t="0"/>
          <a:stretch/>
        </p:blipFill>
        <p:spPr>
          <a:xfrm>
            <a:off x="7305121" y="163583"/>
            <a:ext cx="1664858" cy="131765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1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11">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1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12">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1" name="Shape 631"/>
        <p:cNvGrpSpPr/>
        <p:nvPr/>
      </p:nvGrpSpPr>
      <p:grpSpPr>
        <a:xfrm>
          <a:off x="0" y="0"/>
          <a:ext cx="0" cy="0"/>
          <a:chOff x="0" y="0"/>
          <a:chExt cx="0" cy="0"/>
        </a:xfrm>
      </p:grpSpPr>
      <p:sp>
        <p:nvSpPr>
          <p:cNvPr id="632" name="Google Shape;632;p75"/>
          <p:cNvSpPr txBox="1"/>
          <p:nvPr>
            <p:ph type="title"/>
          </p:nvPr>
        </p:nvSpPr>
        <p:spPr>
          <a:xfrm>
            <a:off x="1651650" y="3722750"/>
            <a:ext cx="5840700" cy="1081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800"/>
              <a:buNone/>
            </a:pPr>
            <a:r>
              <a:rPr b="1" lang="en-US" sz="2800">
                <a:solidFill>
                  <a:schemeClr val="dk1"/>
                </a:solidFill>
              </a:rPr>
              <a:t>PLACEMENT OF TRUENAT IN DIAGNOSTIC NETWORKS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 name="Shape 636"/>
        <p:cNvGrpSpPr/>
        <p:nvPr/>
      </p:nvGrpSpPr>
      <p:grpSpPr>
        <a:xfrm>
          <a:off x="0" y="0"/>
          <a:ext cx="0" cy="0"/>
          <a:chOff x="0" y="0"/>
          <a:chExt cx="0" cy="0"/>
        </a:xfrm>
      </p:grpSpPr>
      <p:sp>
        <p:nvSpPr>
          <p:cNvPr id="637" name="Google Shape;637;p76"/>
          <p:cNvSpPr txBox="1"/>
          <p:nvPr>
            <p:ph idx="4294967295" type="title"/>
          </p:nvPr>
        </p:nvSpPr>
        <p:spPr>
          <a:xfrm>
            <a:off x="183001" y="172630"/>
            <a:ext cx="1988892" cy="175577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accent1"/>
              </a:buClr>
              <a:buSzPts val="2800"/>
              <a:buFont typeface="Montserrat ExtraBold"/>
              <a:buNone/>
            </a:pPr>
            <a:r>
              <a:rPr b="1" i="0" lang="en-US" sz="2400" u="none" cap="none" strike="noStrike">
                <a:solidFill>
                  <a:srgbClr val="000000"/>
                </a:solidFill>
                <a:latin typeface="Montserrat"/>
                <a:ea typeface="Montserrat"/>
                <a:cs typeface="Montserrat"/>
                <a:sym typeface="Montserrat"/>
              </a:rPr>
              <a:t>Lab Tests for TB: Placement in the </a:t>
            </a:r>
            <a:r>
              <a:rPr b="1" i="0" lang="en-US" sz="2400" u="none" cap="none" strike="noStrike">
                <a:solidFill>
                  <a:srgbClr val="000000"/>
                </a:solidFill>
                <a:latin typeface="Montserrat"/>
                <a:ea typeface="Montserrat"/>
                <a:cs typeface="Montserrat"/>
                <a:sym typeface="Montserrat"/>
              </a:rPr>
              <a:t>Network</a:t>
            </a:r>
            <a:r>
              <a:rPr b="1" i="0" lang="en-US" sz="2400" u="none" cap="none" strike="noStrike">
                <a:solidFill>
                  <a:srgbClr val="000000"/>
                </a:solidFill>
                <a:latin typeface="Montserrat"/>
                <a:ea typeface="Montserrat"/>
                <a:cs typeface="Montserrat"/>
                <a:sym typeface="Montserrat"/>
              </a:rPr>
              <a:t>*</a:t>
            </a:r>
            <a:endParaRPr b="0" i="0" sz="1400" u="none" cap="none" strike="noStrike">
              <a:solidFill>
                <a:srgbClr val="000000"/>
              </a:solidFill>
              <a:latin typeface="Arial"/>
              <a:ea typeface="Arial"/>
              <a:cs typeface="Arial"/>
              <a:sym typeface="Arial"/>
            </a:endParaRPr>
          </a:p>
        </p:txBody>
      </p:sp>
      <p:sp>
        <p:nvSpPr>
          <p:cNvPr id="638" name="Google Shape;638;p76"/>
          <p:cNvSpPr/>
          <p:nvPr/>
        </p:nvSpPr>
        <p:spPr>
          <a:xfrm>
            <a:off x="1757917" y="0"/>
            <a:ext cx="7350600" cy="5143500"/>
          </a:xfrm>
          <a:prstGeom prst="ellipse">
            <a:avLst/>
          </a:prstGeom>
          <a:solidFill>
            <a:schemeClr val="lt1"/>
          </a:solidFill>
          <a:ln cap="flat" cmpd="sng" w="25400">
            <a:solidFill>
              <a:srgbClr val="A5A5A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Montserrat"/>
              <a:ea typeface="Montserrat"/>
              <a:cs typeface="Montserrat"/>
              <a:sym typeface="Montserrat"/>
            </a:endParaRPr>
          </a:p>
        </p:txBody>
      </p:sp>
      <p:sp>
        <p:nvSpPr>
          <p:cNvPr id="639" name="Google Shape;639;p76"/>
          <p:cNvSpPr/>
          <p:nvPr/>
        </p:nvSpPr>
        <p:spPr>
          <a:xfrm>
            <a:off x="3366703" y="177126"/>
            <a:ext cx="5767076" cy="4511752"/>
          </a:xfrm>
          <a:prstGeom prst="ellipse">
            <a:avLst/>
          </a:prstGeom>
          <a:solidFill>
            <a:schemeClr val="lt1"/>
          </a:solidFill>
          <a:ln cap="flat" cmpd="sng" w="25400">
            <a:solidFill>
              <a:srgbClr val="A5A5A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Montserrat"/>
              <a:ea typeface="Montserrat"/>
              <a:cs typeface="Montserrat"/>
              <a:sym typeface="Montserrat"/>
            </a:endParaRPr>
          </a:p>
        </p:txBody>
      </p:sp>
      <p:sp>
        <p:nvSpPr>
          <p:cNvPr id="640" name="Google Shape;640;p76"/>
          <p:cNvSpPr/>
          <p:nvPr/>
        </p:nvSpPr>
        <p:spPr>
          <a:xfrm>
            <a:off x="5184010" y="617904"/>
            <a:ext cx="3959990" cy="3474793"/>
          </a:xfrm>
          <a:prstGeom prst="ellipse">
            <a:avLst/>
          </a:prstGeom>
          <a:solidFill>
            <a:schemeClr val="lt1"/>
          </a:solidFill>
          <a:ln cap="flat" cmpd="sng" w="25400">
            <a:solidFill>
              <a:srgbClr val="A5A5A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Montserrat"/>
              <a:ea typeface="Montserrat"/>
              <a:cs typeface="Montserrat"/>
              <a:sym typeface="Montserrat"/>
            </a:endParaRPr>
          </a:p>
        </p:txBody>
      </p:sp>
      <p:sp>
        <p:nvSpPr>
          <p:cNvPr id="641" name="Google Shape;641;p76"/>
          <p:cNvSpPr/>
          <p:nvPr/>
        </p:nvSpPr>
        <p:spPr>
          <a:xfrm>
            <a:off x="6877675" y="1457303"/>
            <a:ext cx="2266326" cy="1896690"/>
          </a:xfrm>
          <a:prstGeom prst="ellipse">
            <a:avLst/>
          </a:prstGeom>
          <a:solidFill>
            <a:schemeClr val="lt1"/>
          </a:solidFill>
          <a:ln cap="flat" cmpd="sng" w="25400">
            <a:solidFill>
              <a:srgbClr val="A5A5A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Montserrat"/>
              <a:ea typeface="Montserrat"/>
              <a:cs typeface="Montserrat"/>
              <a:sym typeface="Montserrat"/>
            </a:endParaRPr>
          </a:p>
        </p:txBody>
      </p:sp>
      <p:sp>
        <p:nvSpPr>
          <p:cNvPr id="642" name="Google Shape;642;p76"/>
          <p:cNvSpPr txBox="1"/>
          <p:nvPr/>
        </p:nvSpPr>
        <p:spPr>
          <a:xfrm>
            <a:off x="4802522" y="4109217"/>
            <a:ext cx="2873484" cy="49244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300"/>
              <a:buFont typeface="Arial"/>
              <a:buNone/>
            </a:pPr>
            <a:r>
              <a:rPr b="1" i="0" lang="en-US" sz="1300" u="none" cap="none" strike="noStrike">
                <a:solidFill>
                  <a:schemeClr val="dk1"/>
                </a:solidFill>
                <a:latin typeface="Montserrat"/>
                <a:ea typeface="Montserrat"/>
                <a:cs typeface="Montserrat"/>
                <a:sym typeface="Montserrat"/>
              </a:rPr>
              <a:t>Intermediate (Regional/ District) Laboratories </a:t>
            </a:r>
            <a:endParaRPr b="0" i="0" sz="1400" u="none" cap="none" strike="noStrike">
              <a:solidFill>
                <a:srgbClr val="000000"/>
              </a:solidFill>
              <a:latin typeface="Arial"/>
              <a:ea typeface="Arial"/>
              <a:cs typeface="Arial"/>
              <a:sym typeface="Arial"/>
            </a:endParaRPr>
          </a:p>
        </p:txBody>
      </p:sp>
      <p:sp>
        <p:nvSpPr>
          <p:cNvPr id="643" name="Google Shape;643;p76"/>
          <p:cNvSpPr txBox="1"/>
          <p:nvPr/>
        </p:nvSpPr>
        <p:spPr>
          <a:xfrm>
            <a:off x="6069896" y="3537750"/>
            <a:ext cx="2264565" cy="49244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300"/>
              <a:buFont typeface="Arial"/>
              <a:buNone/>
            </a:pPr>
            <a:r>
              <a:rPr b="1" i="0" lang="en-US" sz="1300" u="none" cap="none" strike="noStrike">
                <a:solidFill>
                  <a:schemeClr val="dk1"/>
                </a:solidFill>
                <a:latin typeface="Montserrat"/>
                <a:ea typeface="Montserrat"/>
                <a:cs typeface="Montserrat"/>
                <a:sym typeface="Montserrat"/>
              </a:rPr>
              <a:t>Peripheral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300"/>
              <a:buFont typeface="Arial"/>
              <a:buNone/>
            </a:pPr>
            <a:r>
              <a:rPr b="1" i="0" lang="en-US" sz="1300" u="none" cap="none" strike="noStrike">
                <a:solidFill>
                  <a:schemeClr val="dk1"/>
                </a:solidFill>
                <a:latin typeface="Montserrat"/>
                <a:ea typeface="Montserrat"/>
                <a:cs typeface="Montserrat"/>
                <a:sym typeface="Montserrat"/>
              </a:rPr>
              <a:t>Laboratories </a:t>
            </a:r>
            <a:endParaRPr b="0" i="0" sz="1400" u="none" cap="none" strike="noStrike">
              <a:solidFill>
                <a:srgbClr val="000000"/>
              </a:solidFill>
              <a:latin typeface="Arial"/>
              <a:ea typeface="Arial"/>
              <a:cs typeface="Arial"/>
              <a:sym typeface="Arial"/>
            </a:endParaRPr>
          </a:p>
        </p:txBody>
      </p:sp>
      <p:sp>
        <p:nvSpPr>
          <p:cNvPr id="644" name="Google Shape;644;p76"/>
          <p:cNvSpPr txBox="1"/>
          <p:nvPr/>
        </p:nvSpPr>
        <p:spPr>
          <a:xfrm>
            <a:off x="6880274" y="2870263"/>
            <a:ext cx="2264565" cy="29238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300"/>
              <a:buFont typeface="Arial"/>
              <a:buNone/>
            </a:pPr>
            <a:r>
              <a:rPr b="1" i="0" lang="en-US" sz="1300" u="none" cap="none" strike="noStrike">
                <a:solidFill>
                  <a:schemeClr val="dk1"/>
                </a:solidFill>
                <a:latin typeface="Montserrat"/>
                <a:ea typeface="Montserrat"/>
                <a:cs typeface="Montserrat"/>
                <a:sym typeface="Montserrat"/>
              </a:rPr>
              <a:t>Point of Care</a:t>
            </a:r>
            <a:endParaRPr b="0" i="0" sz="1400" u="none" cap="none" strike="noStrike">
              <a:solidFill>
                <a:srgbClr val="000000"/>
              </a:solidFill>
              <a:latin typeface="Arial"/>
              <a:ea typeface="Arial"/>
              <a:cs typeface="Arial"/>
              <a:sym typeface="Arial"/>
            </a:endParaRPr>
          </a:p>
        </p:txBody>
      </p:sp>
      <p:sp>
        <p:nvSpPr>
          <p:cNvPr id="645" name="Google Shape;645;p76"/>
          <p:cNvSpPr txBox="1"/>
          <p:nvPr/>
        </p:nvSpPr>
        <p:spPr>
          <a:xfrm>
            <a:off x="6168697" y="1244017"/>
            <a:ext cx="1357877"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Montserrat"/>
                <a:ea typeface="Montserrat"/>
                <a:cs typeface="Montserrat"/>
                <a:sym typeface="Montserrat"/>
              </a:rPr>
              <a:t>Microscopy</a:t>
            </a:r>
            <a:endParaRPr b="0" i="0" sz="1400" u="none" cap="none" strike="noStrike">
              <a:solidFill>
                <a:srgbClr val="000000"/>
              </a:solidFill>
              <a:latin typeface="Arial"/>
              <a:ea typeface="Arial"/>
              <a:cs typeface="Arial"/>
              <a:sym typeface="Arial"/>
            </a:endParaRPr>
          </a:p>
        </p:txBody>
      </p:sp>
      <p:sp>
        <p:nvSpPr>
          <p:cNvPr id="646" name="Google Shape;646;p76"/>
          <p:cNvSpPr txBox="1"/>
          <p:nvPr/>
        </p:nvSpPr>
        <p:spPr>
          <a:xfrm>
            <a:off x="5076784" y="392549"/>
            <a:ext cx="13257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Montserrat"/>
                <a:ea typeface="Montserrat"/>
                <a:cs typeface="Montserrat"/>
                <a:sym typeface="Montserrat"/>
              </a:rPr>
              <a:t>Microscopy</a:t>
            </a:r>
            <a:endParaRPr b="0" i="0" sz="1400" u="none" cap="none" strike="noStrike">
              <a:solidFill>
                <a:srgbClr val="000000"/>
              </a:solidFill>
              <a:latin typeface="Arial"/>
              <a:ea typeface="Arial"/>
              <a:cs typeface="Arial"/>
              <a:sym typeface="Arial"/>
            </a:endParaRPr>
          </a:p>
        </p:txBody>
      </p:sp>
      <p:sp>
        <p:nvSpPr>
          <p:cNvPr id="647" name="Google Shape;647;p76"/>
          <p:cNvSpPr txBox="1"/>
          <p:nvPr/>
        </p:nvSpPr>
        <p:spPr>
          <a:xfrm>
            <a:off x="4150604" y="833459"/>
            <a:ext cx="13578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Montserrat"/>
                <a:ea typeface="Montserrat"/>
                <a:cs typeface="Montserrat"/>
                <a:sym typeface="Montserrat"/>
              </a:rPr>
              <a:t>Solid culture</a:t>
            </a:r>
            <a:endParaRPr b="0" i="0" sz="1400" u="none" cap="none" strike="noStrike">
              <a:solidFill>
                <a:srgbClr val="000000"/>
              </a:solidFill>
              <a:latin typeface="Arial"/>
              <a:ea typeface="Arial"/>
              <a:cs typeface="Arial"/>
              <a:sym typeface="Arial"/>
            </a:endParaRPr>
          </a:p>
        </p:txBody>
      </p:sp>
      <p:sp>
        <p:nvSpPr>
          <p:cNvPr id="648" name="Google Shape;648;p76"/>
          <p:cNvSpPr txBox="1"/>
          <p:nvPr/>
        </p:nvSpPr>
        <p:spPr>
          <a:xfrm>
            <a:off x="5364700" y="1872403"/>
            <a:ext cx="1460835"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Montserrat"/>
                <a:ea typeface="Montserrat"/>
                <a:cs typeface="Montserrat"/>
                <a:sym typeface="Montserrat"/>
              </a:rPr>
              <a:t>TB-LAMP</a:t>
            </a:r>
            <a:endParaRPr b="0" i="0" sz="1400" u="none" cap="none" strike="noStrike">
              <a:solidFill>
                <a:srgbClr val="000000"/>
              </a:solidFill>
              <a:latin typeface="Arial"/>
              <a:ea typeface="Arial"/>
              <a:cs typeface="Arial"/>
              <a:sym typeface="Arial"/>
            </a:endParaRPr>
          </a:p>
        </p:txBody>
      </p:sp>
      <p:sp>
        <p:nvSpPr>
          <p:cNvPr id="649" name="Google Shape;649;p76"/>
          <p:cNvSpPr txBox="1"/>
          <p:nvPr/>
        </p:nvSpPr>
        <p:spPr>
          <a:xfrm>
            <a:off x="7436202" y="1928405"/>
            <a:ext cx="101000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Montserrat"/>
                <a:ea typeface="Montserrat"/>
                <a:cs typeface="Montserrat"/>
                <a:sym typeface="Montserrat"/>
              </a:rPr>
              <a:t>LF-LAM antigen</a:t>
            </a:r>
            <a:endParaRPr b="0" i="0" sz="1400" u="none" cap="none" strike="noStrike">
              <a:solidFill>
                <a:srgbClr val="000000"/>
              </a:solidFill>
              <a:latin typeface="Arial"/>
              <a:ea typeface="Arial"/>
              <a:cs typeface="Arial"/>
              <a:sym typeface="Arial"/>
            </a:endParaRPr>
          </a:p>
        </p:txBody>
      </p:sp>
      <p:sp>
        <p:nvSpPr>
          <p:cNvPr id="650" name="Google Shape;650;p76"/>
          <p:cNvSpPr txBox="1"/>
          <p:nvPr/>
        </p:nvSpPr>
        <p:spPr>
          <a:xfrm>
            <a:off x="5982341" y="2283737"/>
            <a:ext cx="1460835" cy="400110"/>
          </a:xfrm>
          <a:prstGeom prst="rect">
            <a:avLst/>
          </a:prstGeom>
          <a:solidFill>
            <a:schemeClr val="accent3"/>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7F7F7F"/>
                </a:solidFill>
                <a:latin typeface="Montserrat"/>
                <a:ea typeface="Montserrat"/>
                <a:cs typeface="Montserrat"/>
                <a:sym typeface="Montserrat"/>
              </a:rPr>
              <a:t>Truenat</a:t>
            </a:r>
            <a:endParaRPr b="1" i="0" sz="2400" u="none" cap="none" strike="noStrike">
              <a:solidFill>
                <a:srgbClr val="7F7F7F"/>
              </a:solidFill>
              <a:latin typeface="Montserrat"/>
              <a:ea typeface="Montserrat"/>
              <a:cs typeface="Montserrat"/>
              <a:sym typeface="Montserrat"/>
            </a:endParaRPr>
          </a:p>
        </p:txBody>
      </p:sp>
      <p:sp>
        <p:nvSpPr>
          <p:cNvPr id="651" name="Google Shape;651;p76"/>
          <p:cNvSpPr txBox="1"/>
          <p:nvPr/>
        </p:nvSpPr>
        <p:spPr>
          <a:xfrm>
            <a:off x="2110305" y="1457297"/>
            <a:ext cx="14607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Montserrat"/>
                <a:ea typeface="Montserrat"/>
                <a:cs typeface="Montserrat"/>
                <a:sym typeface="Montserrat"/>
              </a:rPr>
              <a:t>Phenotypic DST</a:t>
            </a:r>
            <a:endParaRPr b="0" i="0" sz="1400" u="none" cap="none" strike="noStrike">
              <a:solidFill>
                <a:srgbClr val="000000"/>
              </a:solidFill>
              <a:latin typeface="Arial"/>
              <a:ea typeface="Arial"/>
              <a:cs typeface="Arial"/>
              <a:sym typeface="Arial"/>
            </a:endParaRPr>
          </a:p>
        </p:txBody>
      </p:sp>
      <p:sp>
        <p:nvSpPr>
          <p:cNvPr id="652" name="Google Shape;652;p76"/>
          <p:cNvSpPr txBox="1"/>
          <p:nvPr/>
        </p:nvSpPr>
        <p:spPr>
          <a:xfrm>
            <a:off x="3695613" y="1274400"/>
            <a:ext cx="1559400" cy="738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Montserrat"/>
                <a:ea typeface="Montserrat"/>
                <a:cs typeface="Montserrat"/>
                <a:sym typeface="Montserrat"/>
              </a:rPr>
              <a:t>LPA from smear-positive sputum</a:t>
            </a:r>
            <a:endParaRPr b="0" i="0" sz="1400" u="none" cap="none" strike="noStrike">
              <a:solidFill>
                <a:srgbClr val="000000"/>
              </a:solidFill>
              <a:latin typeface="Arial"/>
              <a:ea typeface="Arial"/>
              <a:cs typeface="Arial"/>
              <a:sym typeface="Arial"/>
            </a:endParaRPr>
          </a:p>
        </p:txBody>
      </p:sp>
      <p:sp>
        <p:nvSpPr>
          <p:cNvPr id="653" name="Google Shape;653;p76"/>
          <p:cNvSpPr txBox="1"/>
          <p:nvPr/>
        </p:nvSpPr>
        <p:spPr>
          <a:xfrm>
            <a:off x="4758487" y="4884103"/>
            <a:ext cx="2873400" cy="292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300"/>
              <a:buFont typeface="Arial"/>
              <a:buNone/>
            </a:pPr>
            <a:r>
              <a:rPr b="1" i="0" lang="en-US" sz="1300" u="none" cap="none" strike="noStrike">
                <a:solidFill>
                  <a:schemeClr val="dk1"/>
                </a:solidFill>
                <a:latin typeface="Montserrat"/>
                <a:ea typeface="Montserrat"/>
                <a:cs typeface="Montserrat"/>
                <a:sym typeface="Montserrat"/>
              </a:rPr>
              <a:t>Central (Reference) Laboratory</a:t>
            </a:r>
            <a:endParaRPr b="0" i="0" sz="1400" u="none" cap="none" strike="noStrike">
              <a:solidFill>
                <a:srgbClr val="000000"/>
              </a:solidFill>
              <a:latin typeface="Arial"/>
              <a:ea typeface="Arial"/>
              <a:cs typeface="Arial"/>
              <a:sym typeface="Arial"/>
            </a:endParaRPr>
          </a:p>
        </p:txBody>
      </p:sp>
      <p:sp>
        <p:nvSpPr>
          <p:cNvPr id="654" name="Google Shape;654;p76"/>
          <p:cNvSpPr txBox="1"/>
          <p:nvPr/>
        </p:nvSpPr>
        <p:spPr>
          <a:xfrm>
            <a:off x="2110292" y="3079613"/>
            <a:ext cx="1460700" cy="738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Montserrat"/>
                <a:ea typeface="Montserrat"/>
                <a:cs typeface="Montserrat"/>
                <a:sym typeface="Montserrat"/>
              </a:rPr>
              <a:t>Rapid species identification tests</a:t>
            </a:r>
            <a:endParaRPr b="0" i="0" sz="1400" u="none" cap="none" strike="noStrike">
              <a:solidFill>
                <a:srgbClr val="000000"/>
              </a:solidFill>
              <a:latin typeface="Arial"/>
              <a:ea typeface="Arial"/>
              <a:cs typeface="Arial"/>
              <a:sym typeface="Arial"/>
            </a:endParaRPr>
          </a:p>
        </p:txBody>
      </p:sp>
      <p:sp>
        <p:nvSpPr>
          <p:cNvPr id="655" name="Google Shape;655;p76"/>
          <p:cNvSpPr txBox="1"/>
          <p:nvPr/>
        </p:nvSpPr>
        <p:spPr>
          <a:xfrm>
            <a:off x="2944223" y="389296"/>
            <a:ext cx="1460700" cy="738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Montserrat"/>
                <a:ea typeface="Montserrat"/>
                <a:cs typeface="Montserrat"/>
                <a:sym typeface="Montserrat"/>
              </a:rPr>
              <a:t>LPA on positive cultures</a:t>
            </a:r>
            <a:endParaRPr b="0" i="0" sz="1400" u="none" cap="none" strike="noStrike">
              <a:solidFill>
                <a:srgbClr val="000000"/>
              </a:solidFill>
              <a:latin typeface="Arial"/>
              <a:ea typeface="Arial"/>
              <a:cs typeface="Arial"/>
              <a:sym typeface="Arial"/>
            </a:endParaRPr>
          </a:p>
        </p:txBody>
      </p:sp>
      <p:sp>
        <p:nvSpPr>
          <p:cNvPr id="656" name="Google Shape;656;p76"/>
          <p:cNvSpPr txBox="1"/>
          <p:nvPr/>
        </p:nvSpPr>
        <p:spPr>
          <a:xfrm>
            <a:off x="3790610" y="100927"/>
            <a:ext cx="13578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Montserrat"/>
                <a:ea typeface="Montserrat"/>
                <a:cs typeface="Montserrat"/>
                <a:sym typeface="Montserrat"/>
              </a:rPr>
              <a:t>Liquid culture</a:t>
            </a:r>
            <a:endParaRPr b="0" i="0" sz="1400" u="none" cap="none" strike="noStrike">
              <a:solidFill>
                <a:srgbClr val="000000"/>
              </a:solidFill>
              <a:latin typeface="Arial"/>
              <a:ea typeface="Arial"/>
              <a:cs typeface="Arial"/>
              <a:sym typeface="Arial"/>
            </a:endParaRPr>
          </a:p>
        </p:txBody>
      </p:sp>
      <p:pic>
        <p:nvPicPr>
          <p:cNvPr descr="Hospital with solid fill" id="657" name="Google Shape;657;p76"/>
          <p:cNvPicPr preferRelativeResize="0"/>
          <p:nvPr/>
        </p:nvPicPr>
        <p:blipFill rotWithShape="1">
          <a:blip r:embed="rId3">
            <a:alphaModFix/>
          </a:blip>
          <a:srcRect b="0" l="0" r="0" t="0"/>
          <a:stretch/>
        </p:blipFill>
        <p:spPr>
          <a:xfrm>
            <a:off x="8477478" y="2206639"/>
            <a:ext cx="639500" cy="557246"/>
          </a:xfrm>
          <a:prstGeom prst="rect">
            <a:avLst/>
          </a:prstGeom>
          <a:noFill/>
          <a:ln>
            <a:noFill/>
          </a:ln>
        </p:spPr>
      </p:pic>
      <p:sp>
        <p:nvSpPr>
          <p:cNvPr id="658" name="Google Shape;658;p76"/>
          <p:cNvSpPr/>
          <p:nvPr/>
        </p:nvSpPr>
        <p:spPr>
          <a:xfrm>
            <a:off x="17049" y="2973678"/>
            <a:ext cx="2093240" cy="2093240"/>
          </a:xfrm>
          <a:prstGeom prst="ellipse">
            <a:avLst/>
          </a:prstGeom>
          <a:solidFill>
            <a:srgbClr val="0020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Montserrat"/>
                <a:ea typeface="Montserrat"/>
                <a:cs typeface="Montserrat"/>
                <a:sym typeface="Montserrat"/>
              </a:rPr>
              <a:t>Where should we place Truenat in this diagram?</a:t>
            </a:r>
            <a:endParaRPr b="0" i="0" sz="1400" u="none" cap="none" strike="noStrike">
              <a:solidFill>
                <a:srgbClr val="000000"/>
              </a:solidFill>
              <a:latin typeface="Arial"/>
              <a:ea typeface="Arial"/>
              <a:cs typeface="Arial"/>
              <a:sym typeface="Arial"/>
            </a:endParaRPr>
          </a:p>
        </p:txBody>
      </p:sp>
      <p:sp>
        <p:nvSpPr>
          <p:cNvPr id="659" name="Google Shape;659;p76"/>
          <p:cNvSpPr txBox="1"/>
          <p:nvPr/>
        </p:nvSpPr>
        <p:spPr>
          <a:xfrm>
            <a:off x="3565455" y="4244610"/>
            <a:ext cx="1460700" cy="738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lang="en-US">
                <a:solidFill>
                  <a:schemeClr val="dk1"/>
                </a:solidFill>
                <a:latin typeface="Montserrat"/>
                <a:ea typeface="Montserrat"/>
                <a:cs typeface="Montserrat"/>
                <a:sym typeface="Montserrat"/>
              </a:rPr>
              <a:t>Nipro Genoscholar PZA-TB</a:t>
            </a:r>
            <a:endParaRPr b="0" i="0" sz="1400" u="none" cap="none" strike="noStrike">
              <a:solidFill>
                <a:srgbClr val="000000"/>
              </a:solidFill>
              <a:latin typeface="Arial"/>
              <a:ea typeface="Arial"/>
              <a:cs typeface="Arial"/>
              <a:sym typeface="Arial"/>
            </a:endParaRPr>
          </a:p>
        </p:txBody>
      </p:sp>
      <p:sp>
        <p:nvSpPr>
          <p:cNvPr id="660" name="Google Shape;660;p76"/>
          <p:cNvSpPr txBox="1"/>
          <p:nvPr/>
        </p:nvSpPr>
        <p:spPr>
          <a:xfrm>
            <a:off x="2791375" y="2240850"/>
            <a:ext cx="1766400" cy="615600"/>
          </a:xfrm>
          <a:prstGeom prst="rect">
            <a:avLst/>
          </a:prstGeom>
          <a:solidFill>
            <a:schemeClr val="accent3"/>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lang="en-US" sz="1100">
                <a:solidFill>
                  <a:srgbClr val="7F7F7F"/>
                </a:solidFill>
                <a:latin typeface="Montserrat"/>
                <a:ea typeface="Montserrat"/>
                <a:cs typeface="Montserrat"/>
                <a:sym typeface="Montserrat"/>
              </a:rPr>
              <a:t>Medium complexity</a:t>
            </a:r>
            <a:r>
              <a:rPr b="1" lang="en-US" sz="2000">
                <a:solidFill>
                  <a:srgbClr val="7F7F7F"/>
                </a:solidFill>
                <a:latin typeface="Montserrat"/>
                <a:ea typeface="Montserrat"/>
                <a:cs typeface="Montserrat"/>
                <a:sym typeface="Montserrat"/>
              </a:rPr>
              <a:t> </a:t>
            </a:r>
            <a:r>
              <a:rPr b="1" lang="en-US">
                <a:solidFill>
                  <a:srgbClr val="7F7F7F"/>
                </a:solidFill>
                <a:latin typeface="Montserrat"/>
                <a:ea typeface="Montserrat"/>
                <a:cs typeface="Montserrat"/>
                <a:sym typeface="Montserrat"/>
              </a:rPr>
              <a:t>NAATs</a:t>
            </a:r>
            <a:r>
              <a:rPr b="1" baseline="30000" lang="en-US">
                <a:solidFill>
                  <a:srgbClr val="7F7F7F"/>
                </a:solidFill>
                <a:latin typeface="Montserrat"/>
                <a:ea typeface="Montserrat"/>
                <a:cs typeface="Montserrat"/>
                <a:sym typeface="Montserrat"/>
              </a:rPr>
              <a:t>#</a:t>
            </a:r>
            <a:endParaRPr b="1" baseline="30000" i="0" sz="1800" u="none" cap="none" strike="noStrike">
              <a:solidFill>
                <a:srgbClr val="7F7F7F"/>
              </a:solidFill>
              <a:latin typeface="Montserrat"/>
              <a:ea typeface="Montserrat"/>
              <a:cs typeface="Montserrat"/>
              <a:sym typeface="Montserrat"/>
            </a:endParaRPr>
          </a:p>
        </p:txBody>
      </p:sp>
      <p:sp>
        <p:nvSpPr>
          <p:cNvPr id="661" name="Google Shape;661;p76"/>
          <p:cNvSpPr txBox="1"/>
          <p:nvPr/>
        </p:nvSpPr>
        <p:spPr>
          <a:xfrm>
            <a:off x="7599800" y="4528275"/>
            <a:ext cx="16851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baseline="30000" lang="en-US">
                <a:solidFill>
                  <a:srgbClr val="7F7F7F"/>
                </a:solidFill>
                <a:latin typeface="Montserrat"/>
                <a:ea typeface="Montserrat"/>
                <a:cs typeface="Montserrat"/>
                <a:sym typeface="Montserrat"/>
              </a:rPr>
              <a:t>#</a:t>
            </a:r>
            <a:r>
              <a:rPr lang="en-US" sz="800">
                <a:latin typeface="Montserrat"/>
                <a:ea typeface="Montserrat"/>
                <a:cs typeface="Montserrat"/>
                <a:sym typeface="Montserrat"/>
              </a:rPr>
              <a:t>MAX MDR-TB; Fluorotype MTBDR, cobas MTB RIF/INH, Realtime MTB RIF/INH</a:t>
            </a:r>
            <a:endParaRPr sz="800">
              <a:latin typeface="Montserrat"/>
              <a:ea typeface="Montserrat"/>
              <a:cs typeface="Montserrat"/>
              <a:sym typeface="Montserrat"/>
            </a:endParaRPr>
          </a:p>
        </p:txBody>
      </p:sp>
      <p:sp>
        <p:nvSpPr>
          <p:cNvPr id="662" name="Google Shape;662;p76"/>
          <p:cNvSpPr txBox="1"/>
          <p:nvPr/>
        </p:nvSpPr>
        <p:spPr>
          <a:xfrm>
            <a:off x="3565450" y="3437625"/>
            <a:ext cx="2264400" cy="646500"/>
          </a:xfrm>
          <a:prstGeom prst="rect">
            <a:avLst/>
          </a:prstGeom>
          <a:solidFill>
            <a:schemeClr val="accent3"/>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lang="en-US" sz="1200">
                <a:solidFill>
                  <a:srgbClr val="7F7F7F"/>
                </a:solidFill>
                <a:latin typeface="Montserrat"/>
                <a:ea typeface="Montserrat"/>
                <a:cs typeface="Montserrat"/>
                <a:sym typeface="Montserrat"/>
              </a:rPr>
              <a:t>Xpert MTB/RIF </a:t>
            </a:r>
            <a:endParaRPr b="1" sz="1200">
              <a:solidFill>
                <a:srgbClr val="7F7F7F"/>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2000"/>
              <a:buFont typeface="Arial"/>
              <a:buNone/>
            </a:pPr>
            <a:r>
              <a:rPr b="1" lang="en-US" sz="1200">
                <a:solidFill>
                  <a:srgbClr val="7F7F7F"/>
                </a:solidFill>
                <a:latin typeface="Montserrat"/>
                <a:ea typeface="Montserrat"/>
                <a:cs typeface="Montserrat"/>
                <a:sym typeface="Montserrat"/>
              </a:rPr>
              <a:t>Xpert Ultra</a:t>
            </a:r>
            <a:endParaRPr b="1" sz="1200">
              <a:solidFill>
                <a:srgbClr val="7F7F7F"/>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2000"/>
              <a:buFont typeface="Arial"/>
              <a:buNone/>
            </a:pPr>
            <a:r>
              <a:rPr b="1" lang="en-US" sz="1200">
                <a:solidFill>
                  <a:srgbClr val="7F7F7F"/>
                </a:solidFill>
                <a:latin typeface="Montserrat"/>
                <a:ea typeface="Montserrat"/>
                <a:cs typeface="Montserrat"/>
                <a:sym typeface="Montserrat"/>
              </a:rPr>
              <a:t>Xpert MTB/XDR</a:t>
            </a:r>
            <a:endParaRPr b="1" sz="1200">
              <a:solidFill>
                <a:srgbClr val="7F7F7F"/>
              </a:solidFill>
              <a:latin typeface="Montserrat"/>
              <a:ea typeface="Montserrat"/>
              <a:cs typeface="Montserrat"/>
              <a:sym typeface="Montserrat"/>
            </a:endParaRPr>
          </a:p>
        </p:txBody>
      </p:sp>
      <p:sp>
        <p:nvSpPr>
          <p:cNvPr id="663" name="Google Shape;663;p76"/>
          <p:cNvSpPr txBox="1"/>
          <p:nvPr/>
        </p:nvSpPr>
        <p:spPr>
          <a:xfrm>
            <a:off x="1885900" y="4542600"/>
            <a:ext cx="16851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800">
                <a:latin typeface="Montserrat"/>
                <a:ea typeface="Montserrat"/>
                <a:cs typeface="Montserrat"/>
                <a:sym typeface="Montserrat"/>
              </a:rPr>
              <a:t>*Tests that can be used in decentralized settings can also be used in centralized settings</a:t>
            </a:r>
            <a:endParaRPr sz="800">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7" name="Shape 667"/>
        <p:cNvGrpSpPr/>
        <p:nvPr/>
      </p:nvGrpSpPr>
      <p:grpSpPr>
        <a:xfrm>
          <a:off x="0" y="0"/>
          <a:ext cx="0" cy="0"/>
          <a:chOff x="0" y="0"/>
          <a:chExt cx="0" cy="0"/>
        </a:xfrm>
      </p:grpSpPr>
      <p:sp>
        <p:nvSpPr>
          <p:cNvPr id="668" name="Google Shape;668;p77"/>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b="1" lang="en-US" sz="2700"/>
              <a:t>Placement of Truenat in Diagnostic Networks</a:t>
            </a:r>
            <a:endParaRPr/>
          </a:p>
        </p:txBody>
      </p:sp>
      <p:sp>
        <p:nvSpPr>
          <p:cNvPr id="669" name="Google Shape;669;p77"/>
          <p:cNvSpPr txBox="1"/>
          <p:nvPr>
            <p:ph idx="1" type="body"/>
          </p:nvPr>
        </p:nvSpPr>
        <p:spPr>
          <a:xfrm>
            <a:off x="752100" y="1318882"/>
            <a:ext cx="7639800" cy="30636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lang="en-US"/>
              <a:t>Truenat can be placed at peripheral health centres to replace microscopy as the initial diagnostic test for TB</a:t>
            </a:r>
            <a:endParaRPr/>
          </a:p>
          <a:p>
            <a:pPr indent="-228600" lvl="0" marL="457200" rtl="0" algn="l">
              <a:lnSpc>
                <a:spcPct val="100000"/>
              </a:lnSpc>
              <a:spcBef>
                <a:spcPts val="0"/>
              </a:spcBef>
              <a:spcAft>
                <a:spcPts val="0"/>
              </a:spcAft>
              <a:buSzPts val="1800"/>
              <a:buNone/>
            </a:pPr>
            <a:r>
              <a:t/>
            </a:r>
            <a:endParaRPr/>
          </a:p>
          <a:p>
            <a:pPr indent="-342900" lvl="0" marL="457200" rtl="0" algn="l">
              <a:lnSpc>
                <a:spcPct val="100000"/>
              </a:lnSpc>
              <a:spcBef>
                <a:spcPts val="0"/>
              </a:spcBef>
              <a:spcAft>
                <a:spcPts val="0"/>
              </a:spcAft>
              <a:buSzPts val="1800"/>
              <a:buChar char="●"/>
            </a:pPr>
            <a:r>
              <a:rPr lang="en-US"/>
              <a:t>X-ray may be used as a screening tool for confirmatory testing with Truenat</a:t>
            </a:r>
            <a:endParaRPr/>
          </a:p>
          <a:p>
            <a:pPr indent="-228600" lvl="0" marL="457200" rtl="0" algn="l">
              <a:lnSpc>
                <a:spcPct val="100000"/>
              </a:lnSpc>
              <a:spcBef>
                <a:spcPts val="0"/>
              </a:spcBef>
              <a:spcAft>
                <a:spcPts val="0"/>
              </a:spcAft>
              <a:buSzPts val="1800"/>
              <a:buNone/>
            </a:pPr>
            <a:r>
              <a:t/>
            </a:r>
            <a:endParaRPr/>
          </a:p>
          <a:p>
            <a:pPr indent="-342900" lvl="0" marL="457200" rtl="0" algn="l">
              <a:lnSpc>
                <a:spcPct val="100000"/>
              </a:lnSpc>
              <a:spcBef>
                <a:spcPts val="0"/>
              </a:spcBef>
              <a:spcAft>
                <a:spcPts val="0"/>
              </a:spcAft>
              <a:buSzPts val="1800"/>
              <a:buChar char="●"/>
            </a:pPr>
            <a:r>
              <a:rPr lang="en-US"/>
              <a:t>Specimen referral networks may be needed to allow for further DST</a:t>
            </a:r>
            <a:endParaRPr/>
          </a:p>
          <a:p>
            <a:pPr indent="-228600" lvl="0" marL="457200" rtl="0" algn="l">
              <a:lnSpc>
                <a:spcPct val="100000"/>
              </a:lnSpc>
              <a:spcBef>
                <a:spcPts val="0"/>
              </a:spcBef>
              <a:spcAft>
                <a:spcPts val="0"/>
              </a:spcAft>
              <a:buSzPts val="1800"/>
              <a:buNone/>
            </a:pPr>
            <a:r>
              <a:t/>
            </a:r>
            <a:endParaRPr/>
          </a:p>
          <a:p>
            <a:pPr indent="-228600" lvl="0" marL="457200" rtl="0" algn="l">
              <a:lnSpc>
                <a:spcPct val="100000"/>
              </a:lnSpc>
              <a:spcBef>
                <a:spcPts val="0"/>
              </a:spcBef>
              <a:spcAft>
                <a:spcPts val="0"/>
              </a:spcAft>
              <a:buSzPts val="1800"/>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3" name="Shape 673"/>
        <p:cNvGrpSpPr/>
        <p:nvPr/>
      </p:nvGrpSpPr>
      <p:grpSpPr>
        <a:xfrm>
          <a:off x="0" y="0"/>
          <a:ext cx="0" cy="0"/>
          <a:chOff x="0" y="0"/>
          <a:chExt cx="0" cy="0"/>
        </a:xfrm>
      </p:grpSpPr>
      <p:sp>
        <p:nvSpPr>
          <p:cNvPr id="674" name="Google Shape;674;p78"/>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b="1" lang="en-US" sz="2800"/>
              <a:t>Positioning vs. Xpert or TB-LAMP</a:t>
            </a:r>
            <a:endParaRPr/>
          </a:p>
        </p:txBody>
      </p:sp>
      <p:sp>
        <p:nvSpPr>
          <p:cNvPr id="675" name="Google Shape;675;p78"/>
          <p:cNvSpPr txBox="1"/>
          <p:nvPr>
            <p:ph idx="1" type="body"/>
          </p:nvPr>
        </p:nvSpPr>
        <p:spPr>
          <a:xfrm>
            <a:off x="781050" y="1364673"/>
            <a:ext cx="4677641" cy="2902527"/>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Font typeface="Arial"/>
              <a:buChar char="•"/>
            </a:pPr>
            <a:r>
              <a:rPr lang="en-US"/>
              <a:t>Truenat and TB-LAMP can be placed at lower levels than Xpert</a:t>
            </a:r>
            <a:endParaRPr/>
          </a:p>
          <a:p>
            <a:pPr indent="-228600" lvl="0" marL="457200" rtl="0" algn="l">
              <a:lnSpc>
                <a:spcPct val="100000"/>
              </a:lnSpc>
              <a:spcBef>
                <a:spcPts val="0"/>
              </a:spcBef>
              <a:spcAft>
                <a:spcPts val="0"/>
              </a:spcAft>
              <a:buSzPts val="1800"/>
              <a:buFont typeface="Arial"/>
              <a:buNone/>
            </a:pPr>
            <a:r>
              <a:t/>
            </a:r>
            <a:endParaRPr/>
          </a:p>
          <a:p>
            <a:pPr indent="-342900" lvl="0" marL="457200" rtl="0" algn="l">
              <a:lnSpc>
                <a:spcPct val="100000"/>
              </a:lnSpc>
              <a:spcBef>
                <a:spcPts val="0"/>
              </a:spcBef>
              <a:spcAft>
                <a:spcPts val="0"/>
              </a:spcAft>
              <a:buSzPts val="1800"/>
              <a:buFont typeface="Arial"/>
              <a:buChar char="•"/>
            </a:pPr>
            <a:r>
              <a:rPr lang="en-US"/>
              <a:t>Placement at lower levels can increase patient access to rapid molecular testing for TB, decentralize testing for RIF resistance, and reduce need for patient travel</a:t>
            </a:r>
            <a:endParaRPr/>
          </a:p>
          <a:p>
            <a:pPr indent="-228600" lvl="0" marL="457200" rtl="0" algn="l">
              <a:lnSpc>
                <a:spcPct val="100000"/>
              </a:lnSpc>
              <a:spcBef>
                <a:spcPts val="0"/>
              </a:spcBef>
              <a:spcAft>
                <a:spcPts val="0"/>
              </a:spcAft>
              <a:buSzPts val="1800"/>
              <a:buNone/>
            </a:pPr>
            <a:r>
              <a:t/>
            </a:r>
            <a:endParaRPr/>
          </a:p>
        </p:txBody>
      </p:sp>
      <p:sp>
        <p:nvSpPr>
          <p:cNvPr id="676" name="Google Shape;676;p78"/>
          <p:cNvSpPr/>
          <p:nvPr/>
        </p:nvSpPr>
        <p:spPr>
          <a:xfrm>
            <a:off x="5923190" y="1607128"/>
            <a:ext cx="2439760" cy="2230582"/>
          </a:xfrm>
          <a:prstGeom prst="rect">
            <a:avLst/>
          </a:prstGeom>
          <a:solidFill>
            <a:schemeClr val="accent1"/>
          </a:solidFill>
          <a:ln cap="flat" cmpd="sng" w="25400">
            <a:solidFill>
              <a:srgbClr val="BA504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Montserrat"/>
                <a:ea typeface="Montserrat"/>
                <a:cs typeface="Montserrat"/>
                <a:sym typeface="Montserrat"/>
              </a:rPr>
              <a:t>**Truenat is not a replacement for existing Xpert networks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Montserrat"/>
                <a:ea typeface="Montserrat"/>
                <a:cs typeface="Montserrat"/>
                <a:sym typeface="Montserrat"/>
              </a:rPr>
              <a:t>A country can use more than one test for rapid testing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0" name="Shape 680"/>
        <p:cNvGrpSpPr/>
        <p:nvPr/>
      </p:nvGrpSpPr>
      <p:grpSpPr>
        <a:xfrm>
          <a:off x="0" y="0"/>
          <a:ext cx="0" cy="0"/>
          <a:chOff x="0" y="0"/>
          <a:chExt cx="0" cy="0"/>
        </a:xfrm>
      </p:grpSpPr>
      <p:sp>
        <p:nvSpPr>
          <p:cNvPr id="681" name="Google Shape;681;p79"/>
          <p:cNvSpPr txBox="1"/>
          <p:nvPr>
            <p:ph type="title"/>
          </p:nvPr>
        </p:nvSpPr>
        <p:spPr>
          <a:xfrm>
            <a:off x="1651650" y="3722750"/>
            <a:ext cx="5840700" cy="1081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800"/>
              <a:buNone/>
            </a:pPr>
            <a:r>
              <a:rPr b="1" lang="en-US" sz="3200">
                <a:solidFill>
                  <a:schemeClr val="dk1"/>
                </a:solidFill>
              </a:rPr>
              <a:t>DIAGNOSTIC ACCURACY OF TRUENAT</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alpha val="92549"/>
          </a:schemeClr>
        </a:solidFill>
      </p:bgPr>
    </p:bg>
    <p:spTree>
      <p:nvGrpSpPr>
        <p:cNvPr id="685" name="Shape 685"/>
        <p:cNvGrpSpPr/>
        <p:nvPr/>
      </p:nvGrpSpPr>
      <p:grpSpPr>
        <a:xfrm>
          <a:off x="0" y="0"/>
          <a:ext cx="0" cy="0"/>
          <a:chOff x="0" y="0"/>
          <a:chExt cx="0" cy="0"/>
        </a:xfrm>
      </p:grpSpPr>
      <p:sp>
        <p:nvSpPr>
          <p:cNvPr id="686" name="Google Shape;686;p80"/>
          <p:cNvSpPr txBox="1"/>
          <p:nvPr>
            <p:ph type="title"/>
          </p:nvPr>
        </p:nvSpPr>
        <p:spPr>
          <a:xfrm>
            <a:off x="449451" y="332984"/>
            <a:ext cx="8111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b="1" lang="en-US" sz="2800"/>
              <a:t>Diagnostic accuracy relative to culture, in microscopy center settings</a:t>
            </a:r>
            <a:endParaRPr/>
          </a:p>
        </p:txBody>
      </p:sp>
      <p:graphicFrame>
        <p:nvGraphicFramePr>
          <p:cNvPr id="687" name="Google Shape;687;p80"/>
          <p:cNvGraphicFramePr/>
          <p:nvPr/>
        </p:nvGraphicFramePr>
        <p:xfrm>
          <a:off x="449451" y="1492895"/>
          <a:ext cx="3000000" cy="3000000"/>
        </p:xfrm>
        <a:graphic>
          <a:graphicData uri="http://schemas.openxmlformats.org/drawingml/2006/table">
            <a:tbl>
              <a:tblPr bandRow="1" firstRow="1">
                <a:noFill/>
                <a:tableStyleId>{29ECE4FF-3DDE-4A14-9F78-156E420E5829}</a:tableStyleId>
              </a:tblPr>
              <a:tblGrid>
                <a:gridCol w="1649025"/>
                <a:gridCol w="1649025"/>
                <a:gridCol w="1649025"/>
                <a:gridCol w="1649025"/>
                <a:gridCol w="1649025"/>
              </a:tblGrid>
              <a:tr h="601875">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latin typeface="Montserrat"/>
                        <a:ea typeface="Montserrat"/>
                        <a:cs typeface="Montserrat"/>
                        <a:sym typeface="Montserrat"/>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latin typeface="Montserrat"/>
                          <a:ea typeface="Montserrat"/>
                          <a:cs typeface="Montserrat"/>
                          <a:sym typeface="Montserrat"/>
                        </a:rPr>
                        <a:t>Sensitivity</a:t>
                      </a:r>
                      <a:endParaRPr sz="1400" u="none" cap="none" strike="noStrike"/>
                    </a:p>
                    <a:p>
                      <a:pPr indent="0" lvl="0" marL="0" marR="0" rtl="0" algn="ctr">
                        <a:lnSpc>
                          <a:spcPct val="100000"/>
                        </a:lnSpc>
                        <a:spcBef>
                          <a:spcPts val="0"/>
                        </a:spcBef>
                        <a:spcAft>
                          <a:spcPts val="0"/>
                        </a:spcAft>
                        <a:buClr>
                          <a:srgbClr val="000000"/>
                        </a:buClr>
                        <a:buSzPts val="1400"/>
                        <a:buFont typeface="Arial"/>
                        <a:buNone/>
                      </a:pPr>
                      <a:r>
                        <a:rPr b="1" lang="en-US" sz="1400" u="none" cap="none" strike="noStrike">
                          <a:latin typeface="Montserrat"/>
                          <a:ea typeface="Montserrat"/>
                          <a:cs typeface="Montserrat"/>
                          <a:sym typeface="Montserrat"/>
                        </a:rPr>
                        <a:t>(all patients)</a:t>
                      </a:r>
                      <a:endParaRPr sz="140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latin typeface="Montserrat"/>
                          <a:ea typeface="Montserrat"/>
                          <a:cs typeface="Montserrat"/>
                          <a:sym typeface="Montserrat"/>
                        </a:rPr>
                        <a:t>Sensitivity</a:t>
                      </a:r>
                      <a:endParaRPr sz="1400" u="none" cap="none" strike="noStrike"/>
                    </a:p>
                    <a:p>
                      <a:pPr indent="0" lvl="0" marL="0" marR="0" rtl="0" algn="ctr">
                        <a:lnSpc>
                          <a:spcPct val="100000"/>
                        </a:lnSpc>
                        <a:spcBef>
                          <a:spcPts val="0"/>
                        </a:spcBef>
                        <a:spcAft>
                          <a:spcPts val="0"/>
                        </a:spcAft>
                        <a:buClr>
                          <a:srgbClr val="000000"/>
                        </a:buClr>
                        <a:buSzPts val="1400"/>
                        <a:buFont typeface="Arial"/>
                        <a:buNone/>
                      </a:pPr>
                      <a:r>
                        <a:rPr b="1" lang="en-US" sz="1400" u="none" cap="none" strike="noStrike">
                          <a:latin typeface="Montserrat"/>
                          <a:ea typeface="Montserrat"/>
                          <a:cs typeface="Montserrat"/>
                          <a:sym typeface="Montserrat"/>
                        </a:rPr>
                        <a:t>(SS + patients)</a:t>
                      </a:r>
                      <a:endParaRPr sz="140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latin typeface="Montserrat"/>
                          <a:ea typeface="Montserrat"/>
                          <a:cs typeface="Montserrat"/>
                          <a:sym typeface="Montserrat"/>
                        </a:rPr>
                        <a:t>Sensitivity </a:t>
                      </a:r>
                      <a:endParaRPr sz="1400" u="none" cap="none" strike="noStrike"/>
                    </a:p>
                    <a:p>
                      <a:pPr indent="0" lvl="0" marL="0" marR="0" rtl="0" algn="ctr">
                        <a:lnSpc>
                          <a:spcPct val="100000"/>
                        </a:lnSpc>
                        <a:spcBef>
                          <a:spcPts val="0"/>
                        </a:spcBef>
                        <a:spcAft>
                          <a:spcPts val="0"/>
                        </a:spcAft>
                        <a:buClr>
                          <a:srgbClr val="000000"/>
                        </a:buClr>
                        <a:buSzPts val="1400"/>
                        <a:buFont typeface="Arial"/>
                        <a:buNone/>
                      </a:pPr>
                      <a:r>
                        <a:rPr b="1" lang="en-US" sz="1400" u="none" cap="none" strike="noStrike">
                          <a:latin typeface="Montserrat"/>
                          <a:ea typeface="Montserrat"/>
                          <a:cs typeface="Montserrat"/>
                          <a:sym typeface="Montserrat"/>
                        </a:rPr>
                        <a:t>(SS – patients)</a:t>
                      </a:r>
                      <a:endParaRPr sz="140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latin typeface="Montserrat"/>
                          <a:ea typeface="Montserrat"/>
                          <a:cs typeface="Montserrat"/>
                          <a:sym typeface="Montserrat"/>
                        </a:rPr>
                        <a:t>Specificity </a:t>
                      </a:r>
                      <a:endParaRPr sz="1400" u="none" cap="none" strike="noStrike"/>
                    </a:p>
                    <a:p>
                      <a:pPr indent="0" lvl="0" marL="0" marR="0" rtl="0" algn="ctr">
                        <a:lnSpc>
                          <a:spcPct val="100000"/>
                        </a:lnSpc>
                        <a:spcBef>
                          <a:spcPts val="0"/>
                        </a:spcBef>
                        <a:spcAft>
                          <a:spcPts val="0"/>
                        </a:spcAft>
                        <a:buClr>
                          <a:srgbClr val="000000"/>
                        </a:buClr>
                        <a:buSzPts val="1400"/>
                        <a:buFont typeface="Arial"/>
                        <a:buNone/>
                      </a:pPr>
                      <a:r>
                        <a:rPr b="1" lang="en-US" sz="1400" u="none" cap="none" strike="noStrike">
                          <a:latin typeface="Montserrat"/>
                          <a:ea typeface="Montserrat"/>
                          <a:cs typeface="Montserrat"/>
                          <a:sym typeface="Montserrat"/>
                        </a:rPr>
                        <a:t>(all patients)</a:t>
                      </a:r>
                      <a:endParaRPr sz="1400" u="none" cap="none" strike="noStrike"/>
                    </a:p>
                  </a:txBody>
                  <a:tcPr marT="45725" marB="45725" marR="91450" marL="91450" anchor="ctr"/>
                </a:tc>
              </a:tr>
              <a:tr h="601875">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latin typeface="Montserrat"/>
                          <a:ea typeface="Montserrat"/>
                          <a:cs typeface="Montserrat"/>
                          <a:sym typeface="Montserrat"/>
                        </a:rPr>
                        <a:t>Truenat MTB</a:t>
                      </a:r>
                      <a:endParaRPr sz="140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Montserrat"/>
                          <a:ea typeface="Montserrat"/>
                          <a:cs typeface="Montserrat"/>
                          <a:sym typeface="Montserrat"/>
                        </a:rPr>
                        <a:t>0.73</a:t>
                      </a:r>
                      <a:endParaRPr sz="1400" u="none" cap="none" strike="noStrike"/>
                    </a:p>
                  </a:txBody>
                  <a:tcPr marT="45725" marB="45725" marR="91450" marL="91450" anchor="ctr">
                    <a:solidFill>
                      <a:schemeClr val="accent1">
                        <a:alpha val="23529"/>
                      </a:schemeClr>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Montserrat"/>
                          <a:ea typeface="Montserrat"/>
                          <a:cs typeface="Montserrat"/>
                          <a:sym typeface="Montserrat"/>
                        </a:rPr>
                        <a:t>0.91</a:t>
                      </a:r>
                      <a:endParaRPr sz="1400" u="none" cap="none" strike="noStrike"/>
                    </a:p>
                  </a:txBody>
                  <a:tcPr marT="45725" marB="45725" marR="91450" marL="91450" anchor="ctr">
                    <a:solidFill>
                      <a:schemeClr val="accent1">
                        <a:alpha val="23529"/>
                      </a:schemeClr>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Montserrat"/>
                          <a:ea typeface="Montserrat"/>
                          <a:cs typeface="Montserrat"/>
                          <a:sym typeface="Montserrat"/>
                        </a:rPr>
                        <a:t>0.37</a:t>
                      </a:r>
                      <a:endParaRPr sz="1400" u="none" cap="none" strike="noStrike"/>
                    </a:p>
                  </a:txBody>
                  <a:tcPr marT="45725" marB="45725" marR="91450" marL="91450" anchor="ctr">
                    <a:solidFill>
                      <a:schemeClr val="accent1">
                        <a:alpha val="23529"/>
                      </a:schemeClr>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Montserrat"/>
                          <a:ea typeface="Montserrat"/>
                          <a:cs typeface="Montserrat"/>
                          <a:sym typeface="Montserrat"/>
                        </a:rPr>
                        <a:t>0.98</a:t>
                      </a:r>
                      <a:endParaRPr sz="1400" u="none" cap="none" strike="noStrike"/>
                    </a:p>
                  </a:txBody>
                  <a:tcPr marT="45725" marB="45725" marR="91450" marL="91450" anchor="ctr">
                    <a:solidFill>
                      <a:schemeClr val="accent1">
                        <a:alpha val="23529"/>
                      </a:schemeClr>
                    </a:solidFill>
                  </a:tcPr>
                </a:tc>
              </a:tr>
              <a:tr h="601875">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latin typeface="Montserrat"/>
                          <a:ea typeface="Montserrat"/>
                          <a:cs typeface="Montserrat"/>
                          <a:sym typeface="Montserrat"/>
                        </a:rPr>
                        <a:t>Truenat MTB Plus</a:t>
                      </a:r>
                      <a:endParaRPr sz="140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Montserrat"/>
                          <a:ea typeface="Montserrat"/>
                          <a:cs typeface="Montserrat"/>
                          <a:sym typeface="Montserrat"/>
                        </a:rPr>
                        <a:t>0.80</a:t>
                      </a:r>
                      <a:endParaRPr sz="1400" u="none" cap="none" strike="noStrike"/>
                    </a:p>
                  </a:txBody>
                  <a:tcPr marT="45725" marB="45725" marR="91450" marL="91450" anchor="ctr">
                    <a:solidFill>
                      <a:schemeClr val="accent1">
                        <a:alpha val="23529"/>
                      </a:schemeClr>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Montserrat"/>
                          <a:ea typeface="Montserrat"/>
                          <a:cs typeface="Montserrat"/>
                          <a:sym typeface="Montserrat"/>
                        </a:rPr>
                        <a:t>0.96</a:t>
                      </a:r>
                      <a:endParaRPr sz="1400" u="none" cap="none" strike="noStrike"/>
                    </a:p>
                  </a:txBody>
                  <a:tcPr marT="45725" marB="45725" marR="91450" marL="91450" anchor="ctr">
                    <a:solidFill>
                      <a:schemeClr val="accent1">
                        <a:alpha val="23529"/>
                      </a:schemeClr>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Montserrat"/>
                          <a:ea typeface="Montserrat"/>
                          <a:cs typeface="Montserrat"/>
                          <a:sym typeface="Montserrat"/>
                        </a:rPr>
                        <a:t>0.46</a:t>
                      </a:r>
                      <a:endParaRPr sz="1400" u="none" cap="none" strike="noStrike"/>
                    </a:p>
                  </a:txBody>
                  <a:tcPr marT="45725" marB="45725" marR="91450" marL="91450" anchor="ctr">
                    <a:solidFill>
                      <a:schemeClr val="accent1">
                        <a:alpha val="23529"/>
                      </a:schemeClr>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Montserrat"/>
                          <a:ea typeface="Montserrat"/>
                          <a:cs typeface="Montserrat"/>
                          <a:sym typeface="Montserrat"/>
                        </a:rPr>
                        <a:t>0.97</a:t>
                      </a:r>
                      <a:endParaRPr sz="1400" u="none" cap="none" strike="noStrike"/>
                    </a:p>
                  </a:txBody>
                  <a:tcPr marT="45725" marB="45725" marR="91450" marL="91450" anchor="ctr">
                    <a:solidFill>
                      <a:schemeClr val="accent1">
                        <a:alpha val="23529"/>
                      </a:schemeClr>
                    </a:solidFill>
                  </a:tcPr>
                </a:tc>
              </a:tr>
              <a:tr h="764525">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latin typeface="Montserrat"/>
                          <a:ea typeface="Montserrat"/>
                          <a:cs typeface="Montserrat"/>
                          <a:sym typeface="Montserrat"/>
                        </a:rPr>
                        <a:t>Truenat MTB-RIF Dx</a:t>
                      </a:r>
                      <a:endParaRPr sz="140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Montserrat"/>
                          <a:ea typeface="Montserrat"/>
                          <a:cs typeface="Montserrat"/>
                          <a:sym typeface="Montserrat"/>
                        </a:rPr>
                        <a:t>0.84</a:t>
                      </a:r>
                      <a:endParaRPr sz="1400" u="none" cap="none" strike="noStrike"/>
                    </a:p>
                  </a:txBody>
                  <a:tcPr marT="45725" marB="45725" marR="91450" marL="91450" anchor="ctr">
                    <a:solidFill>
                      <a:schemeClr val="accent1">
                        <a:alpha val="23529"/>
                      </a:schemeClr>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Montserrat"/>
                          <a:ea typeface="Montserrat"/>
                          <a:cs typeface="Montserrat"/>
                          <a:sym typeface="Montserrat"/>
                        </a:rPr>
                        <a:t>0.88</a:t>
                      </a:r>
                      <a:endParaRPr sz="1400" u="none" cap="none" strike="noStrike"/>
                    </a:p>
                  </a:txBody>
                  <a:tcPr marT="45725" marB="45725" marR="91450" marL="91450" anchor="ctr">
                    <a:solidFill>
                      <a:schemeClr val="accent1">
                        <a:alpha val="23529"/>
                      </a:schemeClr>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Montserrat"/>
                          <a:ea typeface="Montserrat"/>
                          <a:cs typeface="Montserrat"/>
                          <a:sym typeface="Montserrat"/>
                        </a:rPr>
                        <a:t>0.67</a:t>
                      </a:r>
                      <a:endParaRPr sz="1400" u="none" cap="none" strike="noStrike"/>
                    </a:p>
                  </a:txBody>
                  <a:tcPr marT="45725" marB="45725" marR="91450" marL="91450" anchor="ctr">
                    <a:solidFill>
                      <a:schemeClr val="accent1">
                        <a:alpha val="23529"/>
                      </a:schemeClr>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Montserrat"/>
                          <a:ea typeface="Montserrat"/>
                          <a:cs typeface="Montserrat"/>
                          <a:sym typeface="Montserrat"/>
                        </a:rPr>
                        <a:t>0.95</a:t>
                      </a:r>
                      <a:endParaRPr sz="1400" u="none" cap="none" strike="noStrike"/>
                    </a:p>
                  </a:txBody>
                  <a:tcPr marT="45725" marB="45725" marR="91450" marL="91450" anchor="ctr">
                    <a:solidFill>
                      <a:schemeClr val="accent1">
                        <a:alpha val="23529"/>
                      </a:schemeClr>
                    </a:solidFill>
                  </a:tcPr>
                </a:tc>
              </a:tr>
              <a:tr h="601875">
                <a:tc gridSpan="5">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Arial"/>
                          <a:ea typeface="Arial"/>
                          <a:cs typeface="Arial"/>
                          <a:sym typeface="Arial"/>
                        </a:rPr>
                        <a:t>Foundation for Innovative New Diagnostics, multicenter prospective clinical evaluation study in 19 clinical sites and 7 reference laboratories in 4 countries. (</a:t>
                      </a:r>
                      <a:r>
                        <a:rPr lang="en-US" sz="1200" u="sng" cap="none" strike="noStrike">
                          <a:solidFill>
                            <a:schemeClr val="hlink"/>
                          </a:solidFill>
                          <a:latin typeface="Arial"/>
                          <a:ea typeface="Arial"/>
                          <a:cs typeface="Arial"/>
                          <a:sym typeface="Arial"/>
                          <a:hlinkClick r:id="rId3"/>
                        </a:rPr>
                        <a:t>https://erj.ersjournals.com/content/58/5/2100526</a:t>
                      </a:r>
                      <a:r>
                        <a:rPr lang="en-US" sz="1200" u="none" cap="none" strike="noStrike">
                          <a:latin typeface="Arial"/>
                          <a:ea typeface="Arial"/>
                          <a:cs typeface="Arial"/>
                          <a:sym typeface="Arial"/>
                        </a:rPr>
                        <a:t>)</a:t>
                      </a:r>
                      <a:endParaRPr sz="1200"/>
                    </a:p>
                  </a:txBody>
                  <a:tcPr marT="45725" marB="45725" marR="91450" marL="91450" anchor="ctr"/>
                </a:tc>
                <a:tc hMerge="1"/>
                <a:tc hMerge="1"/>
                <a:tc hMerge="1"/>
                <a:tc hMerge="1"/>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1" name="Shape 691"/>
        <p:cNvGrpSpPr/>
        <p:nvPr/>
      </p:nvGrpSpPr>
      <p:grpSpPr>
        <a:xfrm>
          <a:off x="0" y="0"/>
          <a:ext cx="0" cy="0"/>
          <a:chOff x="0" y="0"/>
          <a:chExt cx="0" cy="0"/>
        </a:xfrm>
      </p:grpSpPr>
      <p:sp>
        <p:nvSpPr>
          <p:cNvPr id="692" name="Google Shape;692;p81"/>
          <p:cNvSpPr txBox="1"/>
          <p:nvPr>
            <p:ph type="title"/>
          </p:nvPr>
        </p:nvSpPr>
        <p:spPr>
          <a:xfrm>
            <a:off x="216973" y="272120"/>
            <a:ext cx="8111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b="1" lang="en-US"/>
              <a:t>Diagnostic accuracy relative to culture among individuals being evaluated for TB, reference laboratory settings</a:t>
            </a:r>
            <a:endParaRPr/>
          </a:p>
        </p:txBody>
      </p:sp>
      <p:graphicFrame>
        <p:nvGraphicFramePr>
          <p:cNvPr id="693" name="Google Shape;693;p81"/>
          <p:cNvGraphicFramePr/>
          <p:nvPr/>
        </p:nvGraphicFramePr>
        <p:xfrm>
          <a:off x="327675" y="1104934"/>
          <a:ext cx="3000000" cy="3000000"/>
        </p:xfrm>
        <a:graphic>
          <a:graphicData uri="http://schemas.openxmlformats.org/drawingml/2006/table">
            <a:tbl>
              <a:tblPr bandRow="1" firstRow="1">
                <a:noFill/>
                <a:tableStyleId>{29ECE4FF-3DDE-4A14-9F78-156E420E5829}</a:tableStyleId>
              </a:tblPr>
              <a:tblGrid>
                <a:gridCol w="1697725"/>
                <a:gridCol w="1697725"/>
                <a:gridCol w="1697725"/>
                <a:gridCol w="1697725"/>
                <a:gridCol w="1697725"/>
              </a:tblGrid>
              <a:tr h="3380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Montserrat"/>
                        <a:ea typeface="Montserrat"/>
                        <a:cs typeface="Montserrat"/>
                        <a:sym typeface="Montserrat"/>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latin typeface="Montserrat"/>
                          <a:ea typeface="Montserrat"/>
                          <a:cs typeface="Montserrat"/>
                          <a:sym typeface="Montserrat"/>
                        </a:rPr>
                        <a:t>Sensitivity</a:t>
                      </a:r>
                      <a:endParaRPr sz="1400" u="none" cap="none" strike="noStrike"/>
                    </a:p>
                    <a:p>
                      <a:pPr indent="0" lvl="0" marL="0" marR="0" rtl="0" algn="ctr">
                        <a:lnSpc>
                          <a:spcPct val="100000"/>
                        </a:lnSpc>
                        <a:spcBef>
                          <a:spcPts val="0"/>
                        </a:spcBef>
                        <a:spcAft>
                          <a:spcPts val="0"/>
                        </a:spcAft>
                        <a:buClr>
                          <a:srgbClr val="000000"/>
                        </a:buClr>
                        <a:buSzPts val="1400"/>
                        <a:buFont typeface="Arial"/>
                        <a:buNone/>
                      </a:pPr>
                      <a:r>
                        <a:rPr b="1" lang="en-US" sz="1400" u="none" cap="none" strike="noStrike">
                          <a:latin typeface="Montserrat"/>
                          <a:ea typeface="Montserrat"/>
                          <a:cs typeface="Montserrat"/>
                          <a:sym typeface="Montserrat"/>
                        </a:rPr>
                        <a:t>(all patients)</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latin typeface="Montserrat"/>
                          <a:ea typeface="Montserrat"/>
                          <a:cs typeface="Montserrat"/>
                          <a:sym typeface="Montserrat"/>
                        </a:rPr>
                        <a:t>Sensitivity</a:t>
                      </a:r>
                      <a:endParaRPr sz="1400" u="none" cap="none" strike="noStrike"/>
                    </a:p>
                    <a:p>
                      <a:pPr indent="0" lvl="0" marL="0" marR="0" rtl="0" algn="ctr">
                        <a:lnSpc>
                          <a:spcPct val="100000"/>
                        </a:lnSpc>
                        <a:spcBef>
                          <a:spcPts val="0"/>
                        </a:spcBef>
                        <a:spcAft>
                          <a:spcPts val="0"/>
                        </a:spcAft>
                        <a:buClr>
                          <a:srgbClr val="000000"/>
                        </a:buClr>
                        <a:buSzPts val="1400"/>
                        <a:buFont typeface="Arial"/>
                        <a:buNone/>
                      </a:pPr>
                      <a:r>
                        <a:rPr b="1" lang="en-US" sz="1400" u="none" cap="none" strike="noStrike">
                          <a:latin typeface="Montserrat"/>
                          <a:ea typeface="Montserrat"/>
                          <a:cs typeface="Montserrat"/>
                          <a:sym typeface="Montserrat"/>
                        </a:rPr>
                        <a:t>(SS + patients)</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latin typeface="Montserrat"/>
                          <a:ea typeface="Montserrat"/>
                          <a:cs typeface="Montserrat"/>
                          <a:sym typeface="Montserrat"/>
                        </a:rPr>
                        <a:t>Sensitivity </a:t>
                      </a:r>
                      <a:endParaRPr sz="1400" u="none" cap="none" strike="noStrike"/>
                    </a:p>
                    <a:p>
                      <a:pPr indent="0" lvl="0" marL="0" marR="0" rtl="0" algn="ctr">
                        <a:lnSpc>
                          <a:spcPct val="100000"/>
                        </a:lnSpc>
                        <a:spcBef>
                          <a:spcPts val="0"/>
                        </a:spcBef>
                        <a:spcAft>
                          <a:spcPts val="0"/>
                        </a:spcAft>
                        <a:buClr>
                          <a:srgbClr val="000000"/>
                        </a:buClr>
                        <a:buSzPts val="1400"/>
                        <a:buFont typeface="Arial"/>
                        <a:buNone/>
                      </a:pPr>
                      <a:r>
                        <a:rPr b="1" lang="en-US" sz="1400" u="none" cap="none" strike="noStrike">
                          <a:latin typeface="Montserrat"/>
                          <a:ea typeface="Montserrat"/>
                          <a:cs typeface="Montserrat"/>
                          <a:sym typeface="Montserrat"/>
                        </a:rPr>
                        <a:t>(SS – patients)</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latin typeface="Montserrat"/>
                          <a:ea typeface="Montserrat"/>
                          <a:cs typeface="Montserrat"/>
                          <a:sym typeface="Montserrat"/>
                        </a:rPr>
                        <a:t>Specificity </a:t>
                      </a:r>
                      <a:endParaRPr sz="1400" u="none" cap="none" strike="noStrike"/>
                    </a:p>
                    <a:p>
                      <a:pPr indent="0" lvl="0" marL="0" marR="0" rtl="0" algn="ctr">
                        <a:lnSpc>
                          <a:spcPct val="100000"/>
                        </a:lnSpc>
                        <a:spcBef>
                          <a:spcPts val="0"/>
                        </a:spcBef>
                        <a:spcAft>
                          <a:spcPts val="0"/>
                        </a:spcAft>
                        <a:buClr>
                          <a:srgbClr val="000000"/>
                        </a:buClr>
                        <a:buSzPts val="1400"/>
                        <a:buFont typeface="Arial"/>
                        <a:buNone/>
                      </a:pPr>
                      <a:r>
                        <a:rPr b="1" lang="en-US" sz="1400" u="none" cap="none" strike="noStrike">
                          <a:latin typeface="Montserrat"/>
                          <a:ea typeface="Montserrat"/>
                          <a:cs typeface="Montserrat"/>
                          <a:sym typeface="Montserrat"/>
                        </a:rPr>
                        <a:t>(all patients)</a:t>
                      </a:r>
                      <a:endParaRPr sz="1400" u="none" cap="none" strike="noStrike"/>
                    </a:p>
                  </a:txBody>
                  <a:tcPr marT="45725" marB="45725" marR="91450" marL="91450"/>
                </a:tc>
              </a:tr>
              <a:tr h="498975">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latin typeface="Montserrat"/>
                          <a:ea typeface="Montserrat"/>
                          <a:cs typeface="Montserrat"/>
                          <a:sym typeface="Montserrat"/>
                        </a:rPr>
                        <a:t>Truenat MTB</a:t>
                      </a:r>
                      <a:endParaRPr sz="140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Montserrat"/>
                          <a:ea typeface="Montserrat"/>
                          <a:cs typeface="Montserrat"/>
                          <a:sym typeface="Montserrat"/>
                        </a:rPr>
                        <a:t>0.84</a:t>
                      </a:r>
                      <a:endParaRPr sz="1400" u="none" cap="none" strike="noStrike"/>
                    </a:p>
                  </a:txBody>
                  <a:tcPr marT="45725" marB="45725" marR="91450" marL="91450" anchor="ctr">
                    <a:solidFill>
                      <a:schemeClr val="accent1">
                        <a:alpha val="23529"/>
                      </a:schemeClr>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Montserrat"/>
                          <a:ea typeface="Montserrat"/>
                          <a:cs typeface="Montserrat"/>
                          <a:sym typeface="Montserrat"/>
                        </a:rPr>
                        <a:t>0.98</a:t>
                      </a:r>
                      <a:endParaRPr sz="1400" u="none" cap="none" strike="noStrike"/>
                    </a:p>
                  </a:txBody>
                  <a:tcPr marT="45725" marB="45725" marR="91450" marL="91450" anchor="ctr">
                    <a:solidFill>
                      <a:schemeClr val="accent1">
                        <a:alpha val="23529"/>
                      </a:schemeClr>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Montserrat"/>
                          <a:ea typeface="Montserrat"/>
                          <a:cs typeface="Montserrat"/>
                          <a:sym typeface="Montserrat"/>
                        </a:rPr>
                        <a:t>0.45</a:t>
                      </a:r>
                      <a:endParaRPr sz="1400" u="none" cap="none" strike="noStrike"/>
                    </a:p>
                  </a:txBody>
                  <a:tcPr marT="45725" marB="45725" marR="91450" marL="91450" anchor="ctr">
                    <a:solidFill>
                      <a:schemeClr val="accent1">
                        <a:alpha val="23529"/>
                      </a:schemeClr>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Montserrat"/>
                          <a:ea typeface="Montserrat"/>
                          <a:cs typeface="Montserrat"/>
                          <a:sym typeface="Montserrat"/>
                        </a:rPr>
                        <a:t>0.97</a:t>
                      </a:r>
                      <a:endParaRPr sz="1400" u="none" cap="none" strike="noStrike"/>
                    </a:p>
                  </a:txBody>
                  <a:tcPr marT="45725" marB="45725" marR="91450" marL="91450" anchor="ctr">
                    <a:solidFill>
                      <a:schemeClr val="accent1">
                        <a:alpha val="23529"/>
                      </a:schemeClr>
                    </a:solidFill>
                  </a:tcPr>
                </a:tc>
              </a:tr>
              <a:tr h="498975">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latin typeface="Montserrat"/>
                          <a:ea typeface="Montserrat"/>
                          <a:cs typeface="Montserrat"/>
                          <a:sym typeface="Montserrat"/>
                        </a:rPr>
                        <a:t>Truenat MTB Plus</a:t>
                      </a:r>
                      <a:endParaRPr sz="140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Montserrat"/>
                          <a:ea typeface="Montserrat"/>
                          <a:cs typeface="Montserrat"/>
                          <a:sym typeface="Montserrat"/>
                        </a:rPr>
                        <a:t>0.87</a:t>
                      </a:r>
                      <a:endParaRPr sz="1400" u="none" cap="none" strike="noStrike"/>
                    </a:p>
                  </a:txBody>
                  <a:tcPr marT="45725" marB="45725" marR="91450" marL="91450" anchor="ctr">
                    <a:solidFill>
                      <a:schemeClr val="accent1">
                        <a:alpha val="23529"/>
                      </a:schemeClr>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Montserrat"/>
                          <a:ea typeface="Montserrat"/>
                          <a:cs typeface="Montserrat"/>
                          <a:sym typeface="Montserrat"/>
                        </a:rPr>
                        <a:t>0.99</a:t>
                      </a:r>
                      <a:endParaRPr sz="1400" u="none" cap="none" strike="noStrike"/>
                    </a:p>
                  </a:txBody>
                  <a:tcPr marT="45725" marB="45725" marR="91450" marL="91450" anchor="ctr">
                    <a:solidFill>
                      <a:schemeClr val="accent1">
                        <a:alpha val="23529"/>
                      </a:schemeClr>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Montserrat"/>
                          <a:ea typeface="Montserrat"/>
                          <a:cs typeface="Montserrat"/>
                          <a:sym typeface="Montserrat"/>
                        </a:rPr>
                        <a:t>0.55</a:t>
                      </a:r>
                      <a:endParaRPr sz="1400" u="none" cap="none" strike="noStrike"/>
                    </a:p>
                  </a:txBody>
                  <a:tcPr marT="45725" marB="45725" marR="91450" marL="91450" anchor="ctr">
                    <a:solidFill>
                      <a:schemeClr val="accent1">
                        <a:alpha val="23529"/>
                      </a:schemeClr>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Montserrat"/>
                          <a:ea typeface="Montserrat"/>
                          <a:cs typeface="Montserrat"/>
                          <a:sym typeface="Montserrat"/>
                        </a:rPr>
                        <a:t>0.95</a:t>
                      </a:r>
                      <a:endParaRPr sz="1400" u="none" cap="none" strike="noStrike"/>
                    </a:p>
                  </a:txBody>
                  <a:tcPr marT="45725" marB="45725" marR="91450" marL="91450" anchor="ctr">
                    <a:solidFill>
                      <a:schemeClr val="accent1">
                        <a:alpha val="23529"/>
                      </a:schemeClr>
                    </a:solidFill>
                  </a:tcPr>
                </a:tc>
              </a:tr>
              <a:tr h="498975">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latin typeface="Montserrat"/>
                          <a:ea typeface="Montserrat"/>
                          <a:cs typeface="Montserrat"/>
                          <a:sym typeface="Montserrat"/>
                        </a:rPr>
                        <a:t>Xpert MTB/RIF</a:t>
                      </a:r>
                      <a:endParaRPr sz="140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Montserrat"/>
                          <a:ea typeface="Montserrat"/>
                          <a:cs typeface="Montserrat"/>
                          <a:sym typeface="Montserrat"/>
                        </a:rPr>
                        <a:t>0.85</a:t>
                      </a:r>
                      <a:endParaRPr sz="1400" u="none" cap="none" strike="noStrike"/>
                    </a:p>
                  </a:txBody>
                  <a:tcPr marT="45725" marB="45725" marR="91450" marL="91450" anchor="ctr">
                    <a:solidFill>
                      <a:schemeClr val="accent1">
                        <a:alpha val="23529"/>
                      </a:schemeClr>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Montserrat"/>
                          <a:ea typeface="Montserrat"/>
                          <a:cs typeface="Montserrat"/>
                          <a:sym typeface="Montserrat"/>
                        </a:rPr>
                        <a:t>0.99</a:t>
                      </a:r>
                      <a:endParaRPr sz="1400" u="none" cap="none" strike="noStrike"/>
                    </a:p>
                  </a:txBody>
                  <a:tcPr marT="45725" marB="45725" marR="91450" marL="91450" anchor="ctr">
                    <a:solidFill>
                      <a:schemeClr val="accent1">
                        <a:alpha val="23529"/>
                      </a:schemeClr>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Montserrat"/>
                          <a:ea typeface="Montserrat"/>
                          <a:cs typeface="Montserrat"/>
                          <a:sym typeface="Montserrat"/>
                        </a:rPr>
                        <a:t>0.48</a:t>
                      </a:r>
                      <a:endParaRPr sz="1400" u="none" cap="none" strike="noStrike"/>
                    </a:p>
                  </a:txBody>
                  <a:tcPr marT="45725" marB="45725" marR="91450" marL="91450" anchor="ctr">
                    <a:solidFill>
                      <a:schemeClr val="accent1">
                        <a:alpha val="23529"/>
                      </a:schemeClr>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Montserrat"/>
                          <a:ea typeface="Montserrat"/>
                          <a:cs typeface="Montserrat"/>
                          <a:sym typeface="Montserrat"/>
                        </a:rPr>
                        <a:t>0.97</a:t>
                      </a:r>
                      <a:endParaRPr sz="1400" u="none" cap="none" strike="noStrike"/>
                    </a:p>
                  </a:txBody>
                  <a:tcPr marT="45725" marB="45725" marR="91450" marL="91450" anchor="ctr">
                    <a:solidFill>
                      <a:schemeClr val="accent1">
                        <a:alpha val="23529"/>
                      </a:schemeClr>
                    </a:solidFill>
                  </a:tcPr>
                </a:tc>
              </a:tr>
              <a:tr h="498975">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latin typeface="Montserrat"/>
                          <a:ea typeface="Montserrat"/>
                          <a:cs typeface="Montserrat"/>
                          <a:sym typeface="Montserrat"/>
                        </a:rPr>
                        <a:t>Truenat MTB-RIF Dx</a:t>
                      </a:r>
                      <a:endParaRPr sz="140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Montserrat"/>
                          <a:ea typeface="Montserrat"/>
                          <a:cs typeface="Montserrat"/>
                          <a:sym typeface="Montserrat"/>
                        </a:rPr>
                        <a:t>0.82</a:t>
                      </a:r>
                      <a:endParaRPr sz="1400" u="none" cap="none" strike="noStrike"/>
                    </a:p>
                  </a:txBody>
                  <a:tcPr marT="45725" marB="45725" marR="91450" marL="91450" anchor="ctr">
                    <a:solidFill>
                      <a:schemeClr val="accent1">
                        <a:alpha val="23529"/>
                      </a:schemeClr>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Montserrat"/>
                          <a:ea typeface="Montserrat"/>
                          <a:cs typeface="Montserrat"/>
                          <a:sym typeface="Montserrat"/>
                        </a:rPr>
                        <a:t>0.86</a:t>
                      </a:r>
                      <a:endParaRPr sz="1400" u="none" cap="none" strike="noStrike"/>
                    </a:p>
                  </a:txBody>
                  <a:tcPr marT="45725" marB="45725" marR="91450" marL="91450" anchor="ctr">
                    <a:solidFill>
                      <a:schemeClr val="accent1">
                        <a:alpha val="23529"/>
                      </a:schemeClr>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Montserrat"/>
                          <a:ea typeface="Montserrat"/>
                          <a:cs typeface="Montserrat"/>
                          <a:sym typeface="Montserrat"/>
                        </a:rPr>
                        <a:t>0.33</a:t>
                      </a:r>
                      <a:endParaRPr sz="1400" u="none" cap="none" strike="noStrike"/>
                    </a:p>
                  </a:txBody>
                  <a:tcPr marT="45725" marB="45725" marR="91450" marL="91450" anchor="ctr">
                    <a:solidFill>
                      <a:schemeClr val="accent1">
                        <a:alpha val="23529"/>
                      </a:schemeClr>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Montserrat"/>
                          <a:ea typeface="Montserrat"/>
                          <a:cs typeface="Montserrat"/>
                          <a:sym typeface="Montserrat"/>
                        </a:rPr>
                        <a:t>0.98</a:t>
                      </a:r>
                      <a:endParaRPr sz="1400" u="none" cap="none" strike="noStrike"/>
                    </a:p>
                  </a:txBody>
                  <a:tcPr marT="45725" marB="45725" marR="91450" marL="91450" anchor="ctr">
                    <a:solidFill>
                      <a:schemeClr val="accent1">
                        <a:alpha val="23529"/>
                      </a:schemeClr>
                    </a:solidFill>
                  </a:tcPr>
                </a:tc>
              </a:tr>
              <a:tr h="498975">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latin typeface="Montserrat"/>
                          <a:ea typeface="Montserrat"/>
                          <a:cs typeface="Montserrat"/>
                          <a:sym typeface="Montserrat"/>
                        </a:rPr>
                        <a:t>Xpert MTB/RIF</a:t>
                      </a:r>
                      <a:endParaRPr sz="140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Montserrat"/>
                          <a:ea typeface="Montserrat"/>
                          <a:cs typeface="Montserrat"/>
                          <a:sym typeface="Montserrat"/>
                        </a:rPr>
                        <a:t>0.84</a:t>
                      </a:r>
                      <a:endParaRPr sz="1400" u="none" cap="none" strike="noStrike"/>
                    </a:p>
                  </a:txBody>
                  <a:tcPr marT="45725" marB="45725" marR="91450" marL="91450" anchor="ctr">
                    <a:solidFill>
                      <a:schemeClr val="accent1">
                        <a:alpha val="23529"/>
                      </a:schemeClr>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Montserrat"/>
                          <a:ea typeface="Montserrat"/>
                          <a:cs typeface="Montserrat"/>
                          <a:sym typeface="Montserrat"/>
                        </a:rPr>
                        <a:t>0.89</a:t>
                      </a:r>
                      <a:endParaRPr sz="1400" u="none" cap="none" strike="noStrike"/>
                    </a:p>
                  </a:txBody>
                  <a:tcPr marT="45725" marB="45725" marR="91450" marL="91450" anchor="ctr">
                    <a:solidFill>
                      <a:schemeClr val="accent1">
                        <a:alpha val="23529"/>
                      </a:schemeClr>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Montserrat"/>
                          <a:ea typeface="Montserrat"/>
                          <a:cs typeface="Montserrat"/>
                          <a:sym typeface="Montserrat"/>
                        </a:rPr>
                        <a:t>0.33</a:t>
                      </a:r>
                      <a:endParaRPr sz="1400" u="none" cap="none" strike="noStrike"/>
                    </a:p>
                  </a:txBody>
                  <a:tcPr marT="45725" marB="45725" marR="91450" marL="91450" anchor="ctr">
                    <a:solidFill>
                      <a:schemeClr val="accent1">
                        <a:alpha val="23529"/>
                      </a:schemeClr>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Montserrat"/>
                          <a:ea typeface="Montserrat"/>
                          <a:cs typeface="Montserrat"/>
                          <a:sym typeface="Montserrat"/>
                        </a:rPr>
                        <a:t>0.98</a:t>
                      </a:r>
                      <a:endParaRPr sz="1400" u="none" cap="none" strike="noStrike"/>
                    </a:p>
                  </a:txBody>
                  <a:tcPr marT="45725" marB="45725" marR="91450" marL="91450" anchor="ctr">
                    <a:solidFill>
                      <a:schemeClr val="accent1">
                        <a:alpha val="23529"/>
                      </a:schemeClr>
                    </a:solidFill>
                  </a:tcPr>
                </a:tc>
              </a:tr>
              <a:tr h="498975">
                <a:tc gridSpan="5">
                  <a:txBody>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Foundation for Innovative New Diagnostics, multicenter prospective clinical evaluation study in 19 clinical sites and 7 reference laboratories in 4 countries.</a:t>
                      </a:r>
                      <a:endParaRPr sz="1400" u="none" cap="none" strike="noStrike"/>
                    </a:p>
                  </a:txBody>
                  <a:tcPr marT="45725" marB="45725" marR="91450" marL="91450" anchor="ctr"/>
                </a:tc>
                <a:tc hMerge="1"/>
                <a:tc hMerge="1"/>
                <a:tc hMerge="1"/>
                <a:tc hMerge="1"/>
              </a:tr>
            </a:tbl>
          </a:graphicData>
        </a:graphic>
      </p:graphicFrame>
      <p:cxnSp>
        <p:nvCxnSpPr>
          <p:cNvPr id="694" name="Google Shape;694;p81"/>
          <p:cNvCxnSpPr/>
          <p:nvPr/>
        </p:nvCxnSpPr>
        <p:spPr>
          <a:xfrm>
            <a:off x="327675" y="3138254"/>
            <a:ext cx="8488645" cy="0"/>
          </a:xfrm>
          <a:prstGeom prst="straightConnector1">
            <a:avLst/>
          </a:prstGeom>
          <a:noFill/>
          <a:ln cap="flat" cmpd="sng" w="47625">
            <a:solidFill>
              <a:srgbClr val="FC6761"/>
            </a:solidFill>
            <a:prstDash val="solid"/>
            <a:round/>
            <a:headEnd len="sm" w="sm" type="none"/>
            <a:tailEnd len="sm" w="sm"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46"/>
          <p:cNvSpPr txBox="1"/>
          <p:nvPr>
            <p:ph type="title"/>
          </p:nvPr>
        </p:nvSpPr>
        <p:spPr>
          <a:xfrm>
            <a:off x="1410637" y="1724895"/>
            <a:ext cx="3957900" cy="354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lang="en-US" sz="1800"/>
              <a:t>TB Context</a:t>
            </a:r>
            <a:endParaRPr/>
          </a:p>
        </p:txBody>
      </p:sp>
      <p:sp>
        <p:nvSpPr>
          <p:cNvPr id="342" name="Google Shape;342;p46"/>
          <p:cNvSpPr txBox="1"/>
          <p:nvPr>
            <p:ph idx="2" type="title"/>
          </p:nvPr>
        </p:nvSpPr>
        <p:spPr>
          <a:xfrm>
            <a:off x="584921" y="1632045"/>
            <a:ext cx="770100" cy="540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US" sz="3200">
                <a:solidFill>
                  <a:schemeClr val="accent2"/>
                </a:solidFill>
              </a:rPr>
              <a:t>01.</a:t>
            </a:r>
            <a:endParaRPr/>
          </a:p>
        </p:txBody>
      </p:sp>
      <p:sp>
        <p:nvSpPr>
          <p:cNvPr id="343" name="Google Shape;343;p46"/>
          <p:cNvSpPr txBox="1"/>
          <p:nvPr>
            <p:ph idx="3" type="title"/>
          </p:nvPr>
        </p:nvSpPr>
        <p:spPr>
          <a:xfrm>
            <a:off x="1410637" y="2381806"/>
            <a:ext cx="3957900" cy="354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lang="en-US" sz="1800"/>
              <a:t>Plenary Session</a:t>
            </a:r>
            <a:endParaRPr/>
          </a:p>
        </p:txBody>
      </p:sp>
      <p:sp>
        <p:nvSpPr>
          <p:cNvPr id="344" name="Google Shape;344;p46"/>
          <p:cNvSpPr txBox="1"/>
          <p:nvPr>
            <p:ph idx="4" type="subTitle"/>
          </p:nvPr>
        </p:nvSpPr>
        <p:spPr>
          <a:xfrm>
            <a:off x="1410637" y="2496572"/>
            <a:ext cx="3957900" cy="390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sz="1600"/>
              <a:t>Key Challenges in Diagnosing TB</a:t>
            </a:r>
            <a:endParaRPr/>
          </a:p>
        </p:txBody>
      </p:sp>
      <p:sp>
        <p:nvSpPr>
          <p:cNvPr id="345" name="Google Shape;345;p46"/>
          <p:cNvSpPr txBox="1"/>
          <p:nvPr>
            <p:ph idx="5" type="title"/>
          </p:nvPr>
        </p:nvSpPr>
        <p:spPr>
          <a:xfrm>
            <a:off x="584921" y="2272284"/>
            <a:ext cx="868415" cy="573945"/>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US" sz="3200"/>
              <a:t>02.</a:t>
            </a:r>
            <a:endParaRPr/>
          </a:p>
        </p:txBody>
      </p:sp>
      <p:sp>
        <p:nvSpPr>
          <p:cNvPr id="346" name="Google Shape;346;p46"/>
          <p:cNvSpPr txBox="1"/>
          <p:nvPr>
            <p:ph idx="6" type="title"/>
          </p:nvPr>
        </p:nvSpPr>
        <p:spPr>
          <a:xfrm>
            <a:off x="1410637" y="3200541"/>
            <a:ext cx="3957900" cy="354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lang="en-US" sz="1800"/>
              <a:t>TB Laboratory Tests</a:t>
            </a:r>
            <a:endParaRPr/>
          </a:p>
        </p:txBody>
      </p:sp>
      <p:sp>
        <p:nvSpPr>
          <p:cNvPr id="347" name="Google Shape;347;p46"/>
          <p:cNvSpPr txBox="1"/>
          <p:nvPr>
            <p:ph idx="7" type="subTitle"/>
          </p:nvPr>
        </p:nvSpPr>
        <p:spPr>
          <a:xfrm>
            <a:off x="1410637" y="3331445"/>
            <a:ext cx="3957900" cy="390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sz="1600"/>
              <a:t>World Health Organization (WHO) Recommendations</a:t>
            </a:r>
            <a:endParaRPr/>
          </a:p>
        </p:txBody>
      </p:sp>
      <p:sp>
        <p:nvSpPr>
          <p:cNvPr id="348" name="Google Shape;348;p46"/>
          <p:cNvSpPr txBox="1"/>
          <p:nvPr>
            <p:ph idx="8" type="title"/>
          </p:nvPr>
        </p:nvSpPr>
        <p:spPr>
          <a:xfrm>
            <a:off x="584921" y="3107691"/>
            <a:ext cx="878269" cy="540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US" sz="3200"/>
              <a:t>03.</a:t>
            </a:r>
            <a:endParaRPr/>
          </a:p>
        </p:txBody>
      </p:sp>
      <p:sp>
        <p:nvSpPr>
          <p:cNvPr id="349" name="Google Shape;349;p46"/>
          <p:cNvSpPr txBox="1"/>
          <p:nvPr>
            <p:ph idx="9" type="title"/>
          </p:nvPr>
        </p:nvSpPr>
        <p:spPr>
          <a:xfrm>
            <a:off x="1410637" y="4125410"/>
            <a:ext cx="3957900" cy="354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lang="en-US" sz="1800"/>
              <a:t>Truenat</a:t>
            </a:r>
            <a:endParaRPr sz="1800"/>
          </a:p>
        </p:txBody>
      </p:sp>
      <p:sp>
        <p:nvSpPr>
          <p:cNvPr id="350" name="Google Shape;350;p46"/>
          <p:cNvSpPr txBox="1"/>
          <p:nvPr>
            <p:ph idx="13" type="subTitle"/>
          </p:nvPr>
        </p:nvSpPr>
        <p:spPr>
          <a:xfrm>
            <a:off x="1410637" y="4273376"/>
            <a:ext cx="3957900" cy="390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sz="1600"/>
              <a:t>Placement in diagnostic networks</a:t>
            </a:r>
            <a:endParaRPr/>
          </a:p>
          <a:p>
            <a:pPr indent="0" lvl="0" marL="0" rtl="0" algn="l">
              <a:lnSpc>
                <a:spcPct val="100000"/>
              </a:lnSpc>
              <a:spcBef>
                <a:spcPts val="0"/>
              </a:spcBef>
              <a:spcAft>
                <a:spcPts val="0"/>
              </a:spcAft>
              <a:buClr>
                <a:schemeClr val="dk1"/>
              </a:buClr>
              <a:buSzPts val="1100"/>
              <a:buFont typeface="Arial"/>
              <a:buNone/>
            </a:pPr>
            <a:r>
              <a:rPr lang="en-US" sz="1600"/>
              <a:t>Accuracy</a:t>
            </a:r>
            <a:endParaRPr/>
          </a:p>
        </p:txBody>
      </p:sp>
      <p:sp>
        <p:nvSpPr>
          <p:cNvPr id="351" name="Google Shape;351;p46"/>
          <p:cNvSpPr txBox="1"/>
          <p:nvPr>
            <p:ph idx="14" type="title"/>
          </p:nvPr>
        </p:nvSpPr>
        <p:spPr>
          <a:xfrm>
            <a:off x="584921" y="4003076"/>
            <a:ext cx="963667" cy="540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US" sz="3200"/>
              <a:t>04.</a:t>
            </a:r>
            <a:endParaRPr/>
          </a:p>
        </p:txBody>
      </p:sp>
      <p:sp>
        <p:nvSpPr>
          <p:cNvPr id="352" name="Google Shape;352;p46"/>
          <p:cNvSpPr txBox="1"/>
          <p:nvPr/>
        </p:nvSpPr>
        <p:spPr>
          <a:xfrm>
            <a:off x="584921" y="819827"/>
            <a:ext cx="6034406" cy="7557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accent1"/>
              </a:buClr>
              <a:buSzPts val="1400"/>
              <a:buFont typeface="Montserrat ExtraBold"/>
              <a:buNone/>
            </a:pPr>
            <a:r>
              <a:rPr b="1" i="0" lang="en-US" sz="2800" u="none" cap="none" strike="noStrike">
                <a:solidFill>
                  <a:schemeClr val="accent1"/>
                </a:solidFill>
                <a:latin typeface="Montserrat ExtraBold"/>
                <a:ea typeface="Montserrat ExtraBold"/>
                <a:cs typeface="Montserrat ExtraBold"/>
                <a:sym typeface="Montserrat ExtraBold"/>
              </a:rPr>
              <a:t>Module 1: Introduction to Truenat</a:t>
            </a:r>
            <a:endParaRPr b="1" i="0" sz="2800" u="none" cap="none" strike="noStrike">
              <a:solidFill>
                <a:schemeClr val="accent1"/>
              </a:solidFill>
              <a:latin typeface="Montserrat ExtraBold"/>
              <a:ea typeface="Montserrat ExtraBold"/>
              <a:cs typeface="Montserrat ExtraBold"/>
              <a:sym typeface="Montserrat ExtraBold"/>
            </a:endParaRPr>
          </a:p>
          <a:p>
            <a:pPr indent="0" lvl="0" marL="0" marR="0" rtl="0" algn="l">
              <a:lnSpc>
                <a:spcPct val="100000"/>
              </a:lnSpc>
              <a:spcBef>
                <a:spcPts val="0"/>
              </a:spcBef>
              <a:spcAft>
                <a:spcPts val="0"/>
              </a:spcAft>
              <a:buClr>
                <a:schemeClr val="accent1"/>
              </a:buClr>
              <a:buSzPts val="1400"/>
              <a:buFont typeface="Montserrat ExtraBold"/>
              <a:buNone/>
            </a:pPr>
            <a:r>
              <a:rPr b="1" i="0" lang="en-US" sz="2800" u="none" cap="none" strike="noStrike">
                <a:solidFill>
                  <a:srgbClr val="00B050"/>
                </a:solidFill>
                <a:latin typeface="Montserrat ExtraBold"/>
                <a:ea typeface="Montserrat ExtraBold"/>
                <a:cs typeface="Montserrat ExtraBold"/>
                <a:sym typeface="Montserrat ExtraBold"/>
              </a:rPr>
              <a:t>            Course  Outline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8" name="Shape 698"/>
        <p:cNvGrpSpPr/>
        <p:nvPr/>
      </p:nvGrpSpPr>
      <p:grpSpPr>
        <a:xfrm>
          <a:off x="0" y="0"/>
          <a:ext cx="0" cy="0"/>
          <a:chOff x="0" y="0"/>
          <a:chExt cx="0" cy="0"/>
        </a:xfrm>
      </p:grpSpPr>
      <p:sp>
        <p:nvSpPr>
          <p:cNvPr id="699" name="Google Shape;699;p82"/>
          <p:cNvSpPr txBox="1"/>
          <p:nvPr>
            <p:ph type="title"/>
          </p:nvPr>
        </p:nvSpPr>
        <p:spPr>
          <a:xfrm>
            <a:off x="704850" y="444500"/>
            <a:ext cx="8112125" cy="6413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b="1" lang="en-US" sz="2800"/>
              <a:t>Effect of prior treatment on specificity</a:t>
            </a:r>
            <a:endParaRPr/>
          </a:p>
        </p:txBody>
      </p:sp>
      <p:graphicFrame>
        <p:nvGraphicFramePr>
          <p:cNvPr id="700" name="Google Shape;700;p82"/>
          <p:cNvGraphicFramePr/>
          <p:nvPr/>
        </p:nvGraphicFramePr>
        <p:xfrm>
          <a:off x="824593" y="1240726"/>
          <a:ext cx="3000000" cy="3000000"/>
        </p:xfrm>
        <a:graphic>
          <a:graphicData uri="http://schemas.openxmlformats.org/drawingml/2006/table">
            <a:tbl>
              <a:tblPr bandRow="1" firstRow="1">
                <a:noFill/>
                <a:tableStyleId>{29ECE4FF-3DDE-4A14-9F78-156E420E5829}</a:tableStyleId>
              </a:tblPr>
              <a:tblGrid>
                <a:gridCol w="2026175"/>
                <a:gridCol w="2709575"/>
                <a:gridCol w="2857025"/>
              </a:tblGrid>
              <a:tr h="5341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Montserrat"/>
                        <a:ea typeface="Montserrat"/>
                        <a:cs typeface="Montserrat"/>
                        <a:sym typeface="Montserrat"/>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latin typeface="Montserrat"/>
                          <a:ea typeface="Montserrat"/>
                          <a:cs typeface="Montserrat"/>
                          <a:sym typeface="Montserrat"/>
                        </a:rPr>
                        <a:t>Specificity – No History of TB Treatment</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latin typeface="Montserrat"/>
                          <a:ea typeface="Montserrat"/>
                          <a:cs typeface="Montserrat"/>
                          <a:sym typeface="Montserrat"/>
                        </a:rPr>
                        <a:t>Specificity – History of TB Treatment</a:t>
                      </a:r>
                      <a:endParaRPr sz="1400" u="none" cap="none" strike="noStrike"/>
                    </a:p>
                  </a:txBody>
                  <a:tcPr marT="45725" marB="45725" marR="91450" marL="91450"/>
                </a:tc>
              </a:tr>
              <a:tr h="516025">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latin typeface="Montserrat"/>
                          <a:ea typeface="Montserrat"/>
                          <a:cs typeface="Montserrat"/>
                          <a:sym typeface="Montserrat"/>
                        </a:rPr>
                        <a:t>Truenat MTB</a:t>
                      </a:r>
                      <a:endParaRPr sz="140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Montserrat"/>
                          <a:ea typeface="Montserrat"/>
                          <a:cs typeface="Montserrat"/>
                          <a:sym typeface="Montserrat"/>
                        </a:rPr>
                        <a:t>0.97 (0.96-0.98)</a:t>
                      </a:r>
                      <a:endParaRPr sz="1400" u="none" cap="none" strike="noStrike"/>
                    </a:p>
                  </a:txBody>
                  <a:tcPr marT="45725" marB="45725" marR="91450" marL="91450" anchor="ctr">
                    <a:solidFill>
                      <a:schemeClr val="accent1">
                        <a:alpha val="23529"/>
                      </a:schemeClr>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Montserrat"/>
                          <a:ea typeface="Montserrat"/>
                          <a:cs typeface="Montserrat"/>
                          <a:sym typeface="Montserrat"/>
                        </a:rPr>
                        <a:t>0.92 (0.83-0.96)</a:t>
                      </a:r>
                      <a:endParaRPr sz="1400" u="none" cap="none" strike="noStrike"/>
                    </a:p>
                  </a:txBody>
                  <a:tcPr marT="45725" marB="45725" marR="91450" marL="91450" anchor="ctr">
                    <a:solidFill>
                      <a:schemeClr val="accent1">
                        <a:alpha val="23529"/>
                      </a:schemeClr>
                    </a:solidFill>
                  </a:tcPr>
                </a:tc>
              </a:tr>
              <a:tr h="516025">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latin typeface="Montserrat"/>
                          <a:ea typeface="Montserrat"/>
                          <a:cs typeface="Montserrat"/>
                          <a:sym typeface="Montserrat"/>
                        </a:rPr>
                        <a:t>Xpert MTB/RIF</a:t>
                      </a:r>
                      <a:endParaRPr sz="140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Montserrat"/>
                          <a:ea typeface="Montserrat"/>
                          <a:cs typeface="Montserrat"/>
                          <a:sym typeface="Montserrat"/>
                        </a:rPr>
                        <a:t>0.97 (0.96-0.98)</a:t>
                      </a:r>
                      <a:endParaRPr sz="1400" u="none" cap="none" strike="noStrike"/>
                    </a:p>
                  </a:txBody>
                  <a:tcPr marT="45725" marB="45725" marR="91450" marL="91450" anchor="ctr">
                    <a:solidFill>
                      <a:schemeClr val="accent1">
                        <a:alpha val="23529"/>
                      </a:schemeClr>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Montserrat"/>
                          <a:ea typeface="Montserrat"/>
                          <a:cs typeface="Montserrat"/>
                          <a:sym typeface="Montserrat"/>
                        </a:rPr>
                        <a:t>0.90 (0.81-0.95)</a:t>
                      </a:r>
                      <a:endParaRPr sz="1400" u="none" cap="none" strike="noStrike"/>
                    </a:p>
                  </a:txBody>
                  <a:tcPr marT="45725" marB="45725" marR="91450" marL="91450" anchor="ctr">
                    <a:solidFill>
                      <a:schemeClr val="accent1">
                        <a:alpha val="23529"/>
                      </a:schemeClr>
                    </a:solidFill>
                  </a:tcPr>
                </a:tc>
              </a:tr>
              <a:tr h="516025">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latin typeface="Montserrat"/>
                          <a:ea typeface="Montserrat"/>
                          <a:cs typeface="Montserrat"/>
                          <a:sym typeface="Montserrat"/>
                        </a:rPr>
                        <a:t>Truenat MTB Plus</a:t>
                      </a:r>
                      <a:endParaRPr sz="140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Montserrat"/>
                          <a:ea typeface="Montserrat"/>
                          <a:cs typeface="Montserrat"/>
                          <a:sym typeface="Montserrat"/>
                        </a:rPr>
                        <a:t>0.95 (0.94-0.97)</a:t>
                      </a:r>
                      <a:endParaRPr sz="1400" u="none" cap="none" strike="noStrike"/>
                    </a:p>
                  </a:txBody>
                  <a:tcPr marT="45725" marB="45725" marR="91450" marL="91450" anchor="ctr">
                    <a:solidFill>
                      <a:schemeClr val="accent1">
                        <a:alpha val="23529"/>
                      </a:schemeClr>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Montserrat"/>
                          <a:ea typeface="Montserrat"/>
                          <a:cs typeface="Montserrat"/>
                          <a:sym typeface="Montserrat"/>
                        </a:rPr>
                        <a:t>0.88(0.78-0.94)</a:t>
                      </a:r>
                      <a:endParaRPr sz="1400" u="none" cap="none" strike="noStrike"/>
                    </a:p>
                  </a:txBody>
                  <a:tcPr marT="45725" marB="45725" marR="91450" marL="91450" anchor="ctr">
                    <a:solidFill>
                      <a:schemeClr val="accent1">
                        <a:alpha val="23529"/>
                      </a:schemeClr>
                    </a:solidFill>
                  </a:tcPr>
                </a:tc>
              </a:tr>
              <a:tr h="516025">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latin typeface="Montserrat"/>
                          <a:ea typeface="Montserrat"/>
                          <a:cs typeface="Montserrat"/>
                          <a:sym typeface="Montserrat"/>
                        </a:rPr>
                        <a:t>Xpert MTB/RIF</a:t>
                      </a:r>
                      <a:endParaRPr sz="140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Montserrat"/>
                          <a:ea typeface="Montserrat"/>
                          <a:cs typeface="Montserrat"/>
                          <a:sym typeface="Montserrat"/>
                        </a:rPr>
                        <a:t>0.97 (0.96-0.98)</a:t>
                      </a:r>
                      <a:endParaRPr sz="1400" u="none" cap="none" strike="noStrike"/>
                    </a:p>
                  </a:txBody>
                  <a:tcPr marT="45725" marB="45725" marR="91450" marL="91450" anchor="ctr">
                    <a:solidFill>
                      <a:schemeClr val="accent1">
                        <a:alpha val="23529"/>
                      </a:schemeClr>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Montserrat"/>
                          <a:ea typeface="Montserrat"/>
                          <a:cs typeface="Montserrat"/>
                          <a:sym typeface="Montserrat"/>
                        </a:rPr>
                        <a:t>0.90 (0.80-0.95)</a:t>
                      </a:r>
                      <a:endParaRPr sz="1400" u="none" cap="none" strike="noStrike"/>
                    </a:p>
                  </a:txBody>
                  <a:tcPr marT="45725" marB="45725" marR="91450" marL="91450" anchor="ctr">
                    <a:solidFill>
                      <a:schemeClr val="accent1">
                        <a:alpha val="23529"/>
                      </a:schemeClr>
                    </a:solidFill>
                  </a:tcPr>
                </a:tc>
              </a:tr>
              <a:tr h="534150">
                <a:tc gridSpan="3">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solidFill>
                            <a:schemeClr val="dk1"/>
                          </a:solidFill>
                        </a:rPr>
                        <a:t>Foundation for Innovative New Diagnostics, multicenter prospective clinical evaluation study in 19 clinical sites and 7 reference laboratories in 4 countries.</a:t>
                      </a:r>
                      <a:endParaRPr sz="1400" u="none" cap="none" strike="noStrike"/>
                    </a:p>
                  </a:txBody>
                  <a:tcPr marT="45725" marB="45725" marR="91450" marL="91450" anchor="ctr"/>
                </a:tc>
                <a:tc hMerge="1"/>
                <a:tc hMerge="1"/>
              </a:tr>
            </a:tbl>
          </a:graphicData>
        </a:graphic>
      </p:graphicFrame>
      <p:cxnSp>
        <p:nvCxnSpPr>
          <p:cNvPr id="701" name="Google Shape;701;p82"/>
          <p:cNvCxnSpPr/>
          <p:nvPr/>
        </p:nvCxnSpPr>
        <p:spPr>
          <a:xfrm>
            <a:off x="824592" y="2806947"/>
            <a:ext cx="7592787" cy="0"/>
          </a:xfrm>
          <a:prstGeom prst="straightConnector1">
            <a:avLst/>
          </a:prstGeom>
          <a:noFill/>
          <a:ln cap="flat" cmpd="sng" w="47625">
            <a:solidFill>
              <a:srgbClr val="FC6761"/>
            </a:solidFill>
            <a:prstDash val="solid"/>
            <a:round/>
            <a:headEnd len="sm" w="sm" type="none"/>
            <a:tailEnd len="sm" w="sm" type="none"/>
          </a:ln>
        </p:spPr>
      </p:cxn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 name="Shape 705"/>
        <p:cNvGrpSpPr/>
        <p:nvPr/>
      </p:nvGrpSpPr>
      <p:grpSpPr>
        <a:xfrm>
          <a:off x="0" y="0"/>
          <a:ext cx="0" cy="0"/>
          <a:chOff x="0" y="0"/>
          <a:chExt cx="0" cy="0"/>
        </a:xfrm>
      </p:grpSpPr>
      <p:sp>
        <p:nvSpPr>
          <p:cNvPr id="706" name="Google Shape;706;p83"/>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b="1" lang="en-US" sz="2800"/>
              <a:t>Sensitivity and Specificity Trade-Offs</a:t>
            </a:r>
            <a:endParaRPr/>
          </a:p>
        </p:txBody>
      </p:sp>
      <p:sp>
        <p:nvSpPr>
          <p:cNvPr id="707" name="Google Shape;707;p83"/>
          <p:cNvSpPr txBox="1"/>
          <p:nvPr>
            <p:ph idx="1" type="body"/>
          </p:nvPr>
        </p:nvSpPr>
        <p:spPr>
          <a:xfrm>
            <a:off x="781050" y="1210025"/>
            <a:ext cx="7639800" cy="30636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lang="en-US" sz="1800">
                <a:latin typeface="Montserrat"/>
                <a:ea typeface="Montserrat"/>
                <a:cs typeface="Montserrat"/>
                <a:sym typeface="Montserrat"/>
              </a:rPr>
              <a:t>In deciding whether to select Truenat MTB or MTB Plus, countries will need to consider the possible trade-offs between higher or lower sensitivity and higher or lower specificity based on the prevalence of:</a:t>
            </a:r>
            <a:endParaRPr/>
          </a:p>
          <a:p>
            <a:pPr indent="-317500" lvl="1" marL="914400" rtl="0" algn="l">
              <a:lnSpc>
                <a:spcPct val="100000"/>
              </a:lnSpc>
              <a:spcBef>
                <a:spcPts val="1600"/>
              </a:spcBef>
              <a:spcAft>
                <a:spcPts val="0"/>
              </a:spcAft>
              <a:buSzPts val="1400"/>
              <a:buChar char="○"/>
            </a:pPr>
            <a:r>
              <a:rPr lang="en-US">
                <a:latin typeface="Montserrat"/>
                <a:ea typeface="Montserrat"/>
                <a:cs typeface="Montserrat"/>
                <a:sym typeface="Montserrat"/>
              </a:rPr>
              <a:t>TB</a:t>
            </a:r>
            <a:endParaRPr/>
          </a:p>
          <a:p>
            <a:pPr indent="-317500" lvl="1" marL="914400" rtl="0" algn="l">
              <a:lnSpc>
                <a:spcPct val="100000"/>
              </a:lnSpc>
              <a:spcBef>
                <a:spcPts val="1600"/>
              </a:spcBef>
              <a:spcAft>
                <a:spcPts val="0"/>
              </a:spcAft>
              <a:buSzPts val="1400"/>
              <a:buChar char="○"/>
            </a:pPr>
            <a:r>
              <a:rPr lang="en-US">
                <a:latin typeface="Montserrat"/>
                <a:ea typeface="Montserrat"/>
                <a:cs typeface="Montserrat"/>
                <a:sym typeface="Montserrat"/>
              </a:rPr>
              <a:t>DR-TB</a:t>
            </a:r>
            <a:endParaRPr/>
          </a:p>
          <a:p>
            <a:pPr indent="-317500" lvl="1" marL="914400" rtl="0" algn="l">
              <a:lnSpc>
                <a:spcPct val="100000"/>
              </a:lnSpc>
              <a:spcBef>
                <a:spcPts val="1600"/>
              </a:spcBef>
              <a:spcAft>
                <a:spcPts val="0"/>
              </a:spcAft>
              <a:buSzPts val="1400"/>
              <a:buChar char="○"/>
            </a:pPr>
            <a:r>
              <a:rPr lang="en-US">
                <a:latin typeface="Montserrat"/>
                <a:ea typeface="Montserrat"/>
                <a:cs typeface="Montserrat"/>
                <a:sym typeface="Montserrat"/>
              </a:rPr>
              <a:t>TB/HIV</a:t>
            </a:r>
            <a:endParaRPr/>
          </a:p>
        </p:txBody>
      </p:sp>
      <p:sp>
        <p:nvSpPr>
          <p:cNvPr id="708" name="Google Shape;708;p83"/>
          <p:cNvSpPr/>
          <p:nvPr/>
        </p:nvSpPr>
        <p:spPr>
          <a:xfrm>
            <a:off x="6770914" y="2412475"/>
            <a:ext cx="2286000" cy="2286000"/>
          </a:xfrm>
          <a:prstGeom prst="ellipse">
            <a:avLst/>
          </a:prstGeom>
          <a:solidFill>
            <a:srgbClr val="0020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Montserrat"/>
                <a:ea typeface="Montserrat"/>
                <a:cs typeface="Montserrat"/>
                <a:sym typeface="Montserrat"/>
              </a:rPr>
              <a:t>Why might a country with a a high DR-TB burden choose not to use MTB Plus?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2" name="Shape 712"/>
        <p:cNvGrpSpPr/>
        <p:nvPr/>
      </p:nvGrpSpPr>
      <p:grpSpPr>
        <a:xfrm>
          <a:off x="0" y="0"/>
          <a:ext cx="0" cy="0"/>
          <a:chOff x="0" y="0"/>
          <a:chExt cx="0" cy="0"/>
        </a:xfrm>
      </p:grpSpPr>
      <p:sp>
        <p:nvSpPr>
          <p:cNvPr id="713" name="Google Shape;713;p84"/>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b="1" lang="en-US" sz="2800"/>
              <a:t>High HIV Burden Settings</a:t>
            </a:r>
            <a:endParaRPr/>
          </a:p>
        </p:txBody>
      </p:sp>
      <p:sp>
        <p:nvSpPr>
          <p:cNvPr id="714" name="Google Shape;714;p84"/>
          <p:cNvSpPr txBox="1"/>
          <p:nvPr>
            <p:ph idx="1" type="body"/>
          </p:nvPr>
        </p:nvSpPr>
        <p:spPr>
          <a:xfrm>
            <a:off x="781050" y="1210025"/>
            <a:ext cx="7639800" cy="30636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lang="en-US" sz="1800">
                <a:latin typeface="Montserrat"/>
                <a:ea typeface="Montserrat"/>
                <a:cs typeface="Montserrat"/>
                <a:sym typeface="Montserrat"/>
              </a:rPr>
              <a:t>In a population with a high prevalence of HIV, a more sensitive test (i.e., Truenat MTB Plus) may be the more appropriate test because of its increased sensitivity for the detection of MTBC in smear-negative samples.</a:t>
            </a:r>
            <a:endParaRPr/>
          </a:p>
          <a:p>
            <a:pPr indent="-228600" lvl="0" marL="457200" rtl="0" algn="l">
              <a:lnSpc>
                <a:spcPct val="100000"/>
              </a:lnSpc>
              <a:spcBef>
                <a:spcPts val="0"/>
              </a:spcBef>
              <a:spcAft>
                <a:spcPts val="0"/>
              </a:spcAft>
              <a:buSzPts val="1800"/>
              <a:buNone/>
            </a:pPr>
            <a: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8" name="Shape 718"/>
        <p:cNvGrpSpPr/>
        <p:nvPr/>
      </p:nvGrpSpPr>
      <p:grpSpPr>
        <a:xfrm>
          <a:off x="0" y="0"/>
          <a:ext cx="0" cy="0"/>
          <a:chOff x="0" y="0"/>
          <a:chExt cx="0" cy="0"/>
        </a:xfrm>
      </p:grpSpPr>
      <p:sp>
        <p:nvSpPr>
          <p:cNvPr id="719" name="Google Shape;719;p85"/>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b="1" lang="en-US" sz="2800"/>
              <a:t>Advantages of Truenat</a:t>
            </a:r>
            <a:endParaRPr b="1" sz="2800"/>
          </a:p>
        </p:txBody>
      </p:sp>
      <p:sp>
        <p:nvSpPr>
          <p:cNvPr id="720" name="Google Shape;720;p85"/>
          <p:cNvSpPr txBox="1"/>
          <p:nvPr>
            <p:ph idx="1" type="body"/>
          </p:nvPr>
        </p:nvSpPr>
        <p:spPr>
          <a:xfrm>
            <a:off x="781049" y="1210025"/>
            <a:ext cx="7731579" cy="30636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lang="en-US" sz="1600"/>
              <a:t>Cost-effectiveness</a:t>
            </a:r>
            <a:endParaRPr sz="1600"/>
          </a:p>
          <a:p>
            <a:pPr indent="-317500" lvl="1" marL="914400" rtl="0" algn="l">
              <a:lnSpc>
                <a:spcPct val="100000"/>
              </a:lnSpc>
              <a:spcBef>
                <a:spcPts val="0"/>
              </a:spcBef>
              <a:spcAft>
                <a:spcPts val="0"/>
              </a:spcAft>
              <a:buSzPts val="1400"/>
              <a:buChar char="○"/>
            </a:pPr>
            <a:r>
              <a:rPr lang="en-US" sz="1200"/>
              <a:t>Low equipment and test costs</a:t>
            </a:r>
            <a:endParaRPr sz="1200"/>
          </a:p>
          <a:p>
            <a:pPr indent="-342900" lvl="0" marL="457200" rtl="0" algn="l">
              <a:lnSpc>
                <a:spcPct val="100000"/>
              </a:lnSpc>
              <a:spcBef>
                <a:spcPts val="0"/>
              </a:spcBef>
              <a:spcAft>
                <a:spcPts val="0"/>
              </a:spcAft>
              <a:buSzPts val="1800"/>
              <a:buChar char="●"/>
            </a:pPr>
            <a:r>
              <a:rPr lang="en-US" sz="1600"/>
              <a:t>Patient access</a:t>
            </a:r>
            <a:endParaRPr sz="1600"/>
          </a:p>
          <a:p>
            <a:pPr indent="-317500" lvl="1" marL="914400" rtl="0" algn="l">
              <a:lnSpc>
                <a:spcPct val="100000"/>
              </a:lnSpc>
              <a:spcBef>
                <a:spcPts val="0"/>
              </a:spcBef>
              <a:spcAft>
                <a:spcPts val="0"/>
              </a:spcAft>
              <a:buSzPts val="1400"/>
              <a:buChar char="○"/>
            </a:pPr>
            <a:r>
              <a:rPr lang="en-US" sz="1200"/>
              <a:t>Use of Truenat at primary healthcare level can reduce the need for sample transport for detection of RIF resistance</a:t>
            </a:r>
            <a:endParaRPr sz="1200"/>
          </a:p>
          <a:p>
            <a:pPr indent="-342900" lvl="0" marL="457200" rtl="0" algn="l">
              <a:lnSpc>
                <a:spcPct val="100000"/>
              </a:lnSpc>
              <a:spcBef>
                <a:spcPts val="0"/>
              </a:spcBef>
              <a:spcAft>
                <a:spcPts val="0"/>
              </a:spcAft>
              <a:buSzPts val="1800"/>
              <a:buChar char="●"/>
            </a:pPr>
            <a:r>
              <a:rPr lang="en-US" sz="1600"/>
              <a:t>Time taken for the assay</a:t>
            </a:r>
            <a:endParaRPr sz="1600"/>
          </a:p>
          <a:p>
            <a:pPr indent="-317500" lvl="1" marL="914400" rtl="0" algn="l">
              <a:lnSpc>
                <a:spcPct val="100000"/>
              </a:lnSpc>
              <a:spcBef>
                <a:spcPts val="0"/>
              </a:spcBef>
              <a:spcAft>
                <a:spcPts val="0"/>
              </a:spcAft>
              <a:buSzPts val="1400"/>
              <a:buChar char="○"/>
            </a:pPr>
            <a:r>
              <a:rPr lang="en-US" sz="1200"/>
              <a:t>MTB detection is completed in 1 hour  and the RIF assay is done only as a reflex test</a:t>
            </a:r>
            <a:endParaRPr sz="1200"/>
          </a:p>
          <a:p>
            <a:pPr indent="-342900" lvl="0" marL="457200" rtl="0" algn="l">
              <a:lnSpc>
                <a:spcPct val="100000"/>
              </a:lnSpc>
              <a:spcBef>
                <a:spcPts val="0"/>
              </a:spcBef>
              <a:spcAft>
                <a:spcPts val="0"/>
              </a:spcAft>
              <a:buSzPts val="1800"/>
              <a:buChar char="●"/>
            </a:pPr>
            <a:r>
              <a:rPr lang="en-US" sz="1600"/>
              <a:t>Availability of DNA</a:t>
            </a:r>
            <a:endParaRPr sz="1600"/>
          </a:p>
          <a:p>
            <a:pPr indent="-342900" lvl="1" marL="914400" rtl="0" algn="l">
              <a:lnSpc>
                <a:spcPct val="100000"/>
              </a:lnSpc>
              <a:spcBef>
                <a:spcPts val="0"/>
              </a:spcBef>
              <a:spcAft>
                <a:spcPts val="0"/>
              </a:spcAft>
              <a:buSzPts val="1800"/>
              <a:buFont typeface="Courier New"/>
              <a:buChar char="o"/>
            </a:pPr>
            <a:r>
              <a:rPr lang="en-US" sz="1200"/>
              <a:t>With Truenat, DNA is available for repeat testing and any  further investigation and quality control purposes</a:t>
            </a:r>
            <a:endParaRPr sz="1200"/>
          </a:p>
          <a:p>
            <a:pPr indent="-342900" lvl="0" marL="457200" rtl="0" algn="l">
              <a:lnSpc>
                <a:spcPct val="100000"/>
              </a:lnSpc>
              <a:spcBef>
                <a:spcPts val="0"/>
              </a:spcBef>
              <a:spcAft>
                <a:spcPts val="0"/>
              </a:spcAft>
              <a:buSzPts val="1800"/>
              <a:buChar char="●"/>
            </a:pPr>
            <a:r>
              <a:rPr lang="en-US" sz="1600"/>
              <a:t>In – built connectivity allows for use of digital data including rapid reporting of results to clinicians.</a:t>
            </a:r>
            <a:endParaRPr sz="1600"/>
          </a:p>
          <a:p>
            <a:pPr indent="-342900" lvl="0" marL="457200" rtl="0" algn="l">
              <a:lnSpc>
                <a:spcPct val="100000"/>
              </a:lnSpc>
              <a:spcBef>
                <a:spcPts val="0"/>
              </a:spcBef>
              <a:spcAft>
                <a:spcPts val="0"/>
              </a:spcAft>
              <a:buSzPts val="1800"/>
              <a:buChar char="●"/>
            </a:pPr>
            <a:r>
              <a:rPr lang="en-US" sz="1600"/>
              <a:t>Point of care technology(POC), battery operated and portable</a:t>
            </a:r>
            <a:endParaRPr sz="1600"/>
          </a:p>
          <a:p>
            <a:pPr indent="-342900" lvl="0" marL="457200" rtl="0" algn="l">
              <a:lnSpc>
                <a:spcPct val="100000"/>
              </a:lnSpc>
              <a:spcBef>
                <a:spcPts val="0"/>
              </a:spcBef>
              <a:spcAft>
                <a:spcPts val="0"/>
              </a:spcAft>
              <a:buSzPts val="1800"/>
              <a:buChar char="●"/>
            </a:pPr>
            <a:r>
              <a:rPr lang="en-US" sz="1600"/>
              <a:t>Can be used for active case finding  strategies remotely in rural areas</a:t>
            </a:r>
            <a:endParaRPr sz="1600"/>
          </a:p>
          <a:p>
            <a:pPr indent="-228600" lvl="1" marL="914400" rtl="0" algn="l">
              <a:lnSpc>
                <a:spcPct val="100000"/>
              </a:lnSpc>
              <a:spcBef>
                <a:spcPts val="0"/>
              </a:spcBef>
              <a:spcAft>
                <a:spcPts val="0"/>
              </a:spcAft>
              <a:buSzPts val="1400"/>
              <a:buNone/>
            </a:pPr>
            <a:r>
              <a:t/>
            </a:r>
            <a:endParaRPr/>
          </a:p>
          <a:p>
            <a:pPr indent="-228600" lvl="1" marL="914400" rtl="0" algn="l">
              <a:lnSpc>
                <a:spcPct val="100000"/>
              </a:lnSpc>
              <a:spcBef>
                <a:spcPts val="0"/>
              </a:spcBef>
              <a:spcAft>
                <a:spcPts val="0"/>
              </a:spcAft>
              <a:buSzPts val="1400"/>
              <a:buNone/>
            </a:pPr>
            <a:r>
              <a:t/>
            </a:r>
            <a:endParaRPr/>
          </a:p>
        </p:txBody>
      </p:sp>
      <p:sp>
        <p:nvSpPr>
          <p:cNvPr id="721" name="Google Shape;721;p85"/>
          <p:cNvSpPr/>
          <p:nvPr/>
        </p:nvSpPr>
        <p:spPr>
          <a:xfrm>
            <a:off x="6487885" y="65315"/>
            <a:ext cx="2569029" cy="1756229"/>
          </a:xfrm>
          <a:prstGeom prst="ellipse">
            <a:avLst/>
          </a:prstGeom>
          <a:solidFill>
            <a:srgbClr val="0020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Montserrat"/>
                <a:ea typeface="Montserrat"/>
                <a:cs typeface="Montserrat"/>
                <a:sym typeface="Montserrat"/>
              </a:rPr>
              <a:t>In your opinion, which of these advantages is the most important in your country?</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5" name="Shape 725"/>
        <p:cNvGrpSpPr/>
        <p:nvPr/>
      </p:nvGrpSpPr>
      <p:grpSpPr>
        <a:xfrm>
          <a:off x="0" y="0"/>
          <a:ext cx="0" cy="0"/>
          <a:chOff x="0" y="0"/>
          <a:chExt cx="0" cy="0"/>
        </a:xfrm>
      </p:grpSpPr>
      <p:sp>
        <p:nvSpPr>
          <p:cNvPr id="726" name="Google Shape;726;p86"/>
          <p:cNvSpPr txBox="1"/>
          <p:nvPr>
            <p:ph type="title"/>
          </p:nvPr>
        </p:nvSpPr>
        <p:spPr>
          <a:xfrm>
            <a:off x="311700" y="273572"/>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US"/>
              <a:t>Activity: Which Test Should I Use?</a:t>
            </a:r>
            <a:endParaRPr/>
          </a:p>
        </p:txBody>
      </p:sp>
      <p:pic>
        <p:nvPicPr>
          <p:cNvPr descr="Boardroom outline" id="727" name="Google Shape;727;p86"/>
          <p:cNvPicPr preferRelativeResize="0"/>
          <p:nvPr>
            <p:ph idx="2" type="pic"/>
          </p:nvPr>
        </p:nvPicPr>
        <p:blipFill rotWithShape="1">
          <a:blip r:embed="rId3">
            <a:alphaModFix/>
          </a:blip>
          <a:srcRect b="6015" l="0" r="0" t="6015"/>
          <a:stretch/>
        </p:blipFill>
        <p:spPr>
          <a:xfrm>
            <a:off x="5221288" y="1208088"/>
            <a:ext cx="3800475" cy="3343275"/>
          </a:xfrm>
          <a:prstGeom prst="rect">
            <a:avLst/>
          </a:prstGeom>
          <a:noFill/>
          <a:ln>
            <a:noFill/>
          </a:ln>
        </p:spPr>
      </p:pic>
      <p:sp>
        <p:nvSpPr>
          <p:cNvPr id="728" name="Google Shape;728;p86"/>
          <p:cNvSpPr txBox="1"/>
          <p:nvPr>
            <p:ph idx="1" type="body"/>
          </p:nvPr>
        </p:nvSpPr>
        <p:spPr>
          <a:xfrm>
            <a:off x="311150" y="1208088"/>
            <a:ext cx="4675188" cy="3343275"/>
          </a:xfrm>
          <a:prstGeom prst="rect">
            <a:avLst/>
          </a:prstGeom>
          <a:noFill/>
          <a:ln>
            <a:noFill/>
          </a:ln>
        </p:spPr>
        <p:txBody>
          <a:bodyPr anchorCtr="0" anchor="t" bIns="91425" lIns="91425" spcFirstLastPara="1" rIns="91425" wrap="square" tIns="91425">
            <a:noAutofit/>
          </a:bodyPr>
          <a:lstStyle/>
          <a:p>
            <a:pPr indent="0" lvl="0" marL="114300" rtl="0" algn="l">
              <a:lnSpc>
                <a:spcPct val="100000"/>
              </a:lnSpc>
              <a:spcBef>
                <a:spcPts val="0"/>
              </a:spcBef>
              <a:spcAft>
                <a:spcPts val="0"/>
              </a:spcAft>
              <a:buSzPts val="1800"/>
              <a:buNone/>
            </a:pPr>
            <a:r>
              <a:rPr lang="en-US"/>
              <a:t>Scenario 1:</a:t>
            </a:r>
            <a:endParaRPr/>
          </a:p>
          <a:p>
            <a:pPr indent="0" lvl="0" marL="114300" rtl="0" algn="l">
              <a:lnSpc>
                <a:spcPct val="100000"/>
              </a:lnSpc>
              <a:spcBef>
                <a:spcPts val="0"/>
              </a:spcBef>
              <a:spcAft>
                <a:spcPts val="0"/>
              </a:spcAft>
              <a:buSzPts val="1800"/>
              <a:buNone/>
            </a:pPr>
            <a:r>
              <a:t/>
            </a:r>
            <a:endParaRPr/>
          </a:p>
          <a:p>
            <a:pPr indent="0" lvl="0" marL="114300" rtl="0" algn="l">
              <a:lnSpc>
                <a:spcPct val="100000"/>
              </a:lnSpc>
              <a:spcBef>
                <a:spcPts val="0"/>
              </a:spcBef>
              <a:spcAft>
                <a:spcPts val="0"/>
              </a:spcAft>
              <a:buSzPts val="1800"/>
              <a:buNone/>
            </a:pPr>
            <a:r>
              <a:rPr lang="en-US" sz="1400"/>
              <a:t>You are working in a primary care clinic. A 33-year-old woman presents with a low-grade fever and a persistent cough. The woman informs you that she has been coughing for the last two weeks.</a:t>
            </a:r>
            <a:endParaRPr/>
          </a:p>
          <a:p>
            <a:pPr indent="0" lvl="0" marL="114300" rtl="0" algn="l">
              <a:lnSpc>
                <a:spcPct val="100000"/>
              </a:lnSpc>
              <a:spcBef>
                <a:spcPts val="0"/>
              </a:spcBef>
              <a:spcAft>
                <a:spcPts val="0"/>
              </a:spcAft>
              <a:buSzPts val="1800"/>
              <a:buNone/>
            </a:pPr>
            <a:r>
              <a:t/>
            </a:r>
            <a:endParaRPr sz="1400"/>
          </a:p>
          <a:p>
            <a:pPr indent="0" lvl="0" marL="114300" rtl="0" algn="l">
              <a:lnSpc>
                <a:spcPct val="100000"/>
              </a:lnSpc>
              <a:spcBef>
                <a:spcPts val="0"/>
              </a:spcBef>
              <a:spcAft>
                <a:spcPts val="0"/>
              </a:spcAft>
              <a:buSzPts val="1800"/>
              <a:buNone/>
            </a:pPr>
            <a:r>
              <a:rPr b="1" lang="en-US" sz="1400"/>
              <a:t>Which test(s) should be performed?</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2" name="Shape 732"/>
        <p:cNvGrpSpPr/>
        <p:nvPr/>
      </p:nvGrpSpPr>
      <p:grpSpPr>
        <a:xfrm>
          <a:off x="0" y="0"/>
          <a:ext cx="0" cy="0"/>
          <a:chOff x="0" y="0"/>
          <a:chExt cx="0" cy="0"/>
        </a:xfrm>
      </p:grpSpPr>
      <p:sp>
        <p:nvSpPr>
          <p:cNvPr id="733" name="Google Shape;733;p87"/>
          <p:cNvSpPr txBox="1"/>
          <p:nvPr>
            <p:ph type="title"/>
          </p:nvPr>
        </p:nvSpPr>
        <p:spPr>
          <a:xfrm>
            <a:off x="311700" y="273572"/>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US"/>
              <a:t>Activity: Which Test Should I Use?</a:t>
            </a:r>
            <a:endParaRPr/>
          </a:p>
        </p:txBody>
      </p:sp>
      <p:pic>
        <p:nvPicPr>
          <p:cNvPr descr="Boardroom outline" id="734" name="Google Shape;734;p87"/>
          <p:cNvPicPr preferRelativeResize="0"/>
          <p:nvPr>
            <p:ph idx="2" type="pic"/>
          </p:nvPr>
        </p:nvPicPr>
        <p:blipFill rotWithShape="1">
          <a:blip r:embed="rId3">
            <a:alphaModFix/>
          </a:blip>
          <a:srcRect b="6015" l="0" r="0" t="6015"/>
          <a:stretch/>
        </p:blipFill>
        <p:spPr>
          <a:xfrm>
            <a:off x="5221288" y="1208088"/>
            <a:ext cx="3800475" cy="3343275"/>
          </a:xfrm>
          <a:prstGeom prst="rect">
            <a:avLst/>
          </a:prstGeom>
          <a:noFill/>
          <a:ln>
            <a:noFill/>
          </a:ln>
        </p:spPr>
      </p:pic>
      <p:sp>
        <p:nvSpPr>
          <p:cNvPr id="735" name="Google Shape;735;p87"/>
          <p:cNvSpPr txBox="1"/>
          <p:nvPr>
            <p:ph idx="1" type="body"/>
          </p:nvPr>
        </p:nvSpPr>
        <p:spPr>
          <a:xfrm>
            <a:off x="311150" y="1208088"/>
            <a:ext cx="4675188" cy="3343275"/>
          </a:xfrm>
          <a:prstGeom prst="rect">
            <a:avLst/>
          </a:prstGeom>
          <a:noFill/>
          <a:ln>
            <a:noFill/>
          </a:ln>
        </p:spPr>
        <p:txBody>
          <a:bodyPr anchorCtr="0" anchor="t" bIns="91425" lIns="91425" spcFirstLastPara="1" rIns="91425" wrap="square" tIns="91425">
            <a:noAutofit/>
          </a:bodyPr>
          <a:lstStyle/>
          <a:p>
            <a:pPr indent="0" lvl="0" marL="114300" rtl="0" algn="l">
              <a:lnSpc>
                <a:spcPct val="100000"/>
              </a:lnSpc>
              <a:spcBef>
                <a:spcPts val="0"/>
              </a:spcBef>
              <a:spcAft>
                <a:spcPts val="0"/>
              </a:spcAft>
              <a:buSzPts val="1800"/>
              <a:buNone/>
            </a:pPr>
            <a:r>
              <a:rPr lang="en-US"/>
              <a:t>Scenario 2:</a:t>
            </a:r>
            <a:endParaRPr/>
          </a:p>
          <a:p>
            <a:pPr indent="0" lvl="0" marL="114300" rtl="0" algn="l">
              <a:lnSpc>
                <a:spcPct val="100000"/>
              </a:lnSpc>
              <a:spcBef>
                <a:spcPts val="0"/>
              </a:spcBef>
              <a:spcAft>
                <a:spcPts val="0"/>
              </a:spcAft>
              <a:buSzPts val="1800"/>
              <a:buNone/>
            </a:pPr>
            <a:r>
              <a:t/>
            </a:r>
            <a:endParaRPr/>
          </a:p>
          <a:p>
            <a:pPr indent="0" lvl="0" marL="114300" rtl="0" algn="l">
              <a:lnSpc>
                <a:spcPct val="100000"/>
              </a:lnSpc>
              <a:spcBef>
                <a:spcPts val="0"/>
              </a:spcBef>
              <a:spcAft>
                <a:spcPts val="0"/>
              </a:spcAft>
              <a:buSzPts val="1800"/>
              <a:buNone/>
            </a:pPr>
            <a:r>
              <a:rPr lang="en-US" sz="1400"/>
              <a:t>A patient presents with trouble breathing and coughing that she has experienced for the last week. She tells you that last year she was treated for an illness but she doesn’t know what it was, only that she had to take medicine every day. You do not have access to her health record.</a:t>
            </a:r>
            <a:endParaRPr/>
          </a:p>
          <a:p>
            <a:pPr indent="0" lvl="0" marL="114300" rtl="0" algn="l">
              <a:lnSpc>
                <a:spcPct val="100000"/>
              </a:lnSpc>
              <a:spcBef>
                <a:spcPts val="0"/>
              </a:spcBef>
              <a:spcAft>
                <a:spcPts val="0"/>
              </a:spcAft>
              <a:buSzPts val="1800"/>
              <a:buNone/>
            </a:pPr>
            <a:r>
              <a:t/>
            </a:r>
            <a:endParaRPr sz="1400"/>
          </a:p>
          <a:p>
            <a:pPr indent="0" lvl="0" marL="114300" rtl="0" algn="l">
              <a:lnSpc>
                <a:spcPct val="100000"/>
              </a:lnSpc>
              <a:spcBef>
                <a:spcPts val="0"/>
              </a:spcBef>
              <a:spcAft>
                <a:spcPts val="0"/>
              </a:spcAft>
              <a:buSzPts val="1800"/>
              <a:buNone/>
            </a:pPr>
            <a:r>
              <a:rPr b="1" lang="en-US" sz="1400"/>
              <a:t>Which test(s) should be performed?</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9" name="Shape 739"/>
        <p:cNvGrpSpPr/>
        <p:nvPr/>
      </p:nvGrpSpPr>
      <p:grpSpPr>
        <a:xfrm>
          <a:off x="0" y="0"/>
          <a:ext cx="0" cy="0"/>
          <a:chOff x="0" y="0"/>
          <a:chExt cx="0" cy="0"/>
        </a:xfrm>
      </p:grpSpPr>
      <p:sp>
        <p:nvSpPr>
          <p:cNvPr id="740" name="Google Shape;740;p88"/>
          <p:cNvSpPr txBox="1"/>
          <p:nvPr>
            <p:ph type="title"/>
          </p:nvPr>
        </p:nvSpPr>
        <p:spPr>
          <a:xfrm>
            <a:off x="311700" y="273572"/>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US">
                <a:latin typeface="Montserrat ExtraBold"/>
                <a:ea typeface="Montserrat ExtraBold"/>
                <a:cs typeface="Montserrat ExtraBold"/>
                <a:sym typeface="Montserrat ExtraBold"/>
              </a:rPr>
              <a:t>Activity: </a:t>
            </a:r>
            <a:r>
              <a:rPr b="1" lang="en-US"/>
              <a:t>Which Test Should I Use?</a:t>
            </a:r>
            <a:endParaRPr b="1">
              <a:latin typeface="Montserrat ExtraBold"/>
              <a:ea typeface="Montserrat ExtraBold"/>
              <a:cs typeface="Montserrat ExtraBold"/>
              <a:sym typeface="Montserrat ExtraBold"/>
            </a:endParaRPr>
          </a:p>
        </p:txBody>
      </p:sp>
      <p:pic>
        <p:nvPicPr>
          <p:cNvPr descr="Boardroom outline" id="741" name="Google Shape;741;p88"/>
          <p:cNvPicPr preferRelativeResize="0"/>
          <p:nvPr>
            <p:ph idx="2" type="pic"/>
          </p:nvPr>
        </p:nvPicPr>
        <p:blipFill rotWithShape="1">
          <a:blip r:embed="rId3">
            <a:alphaModFix/>
          </a:blip>
          <a:srcRect b="6015" l="0" r="0" t="6015"/>
          <a:stretch/>
        </p:blipFill>
        <p:spPr>
          <a:xfrm>
            <a:off x="5221288" y="1208088"/>
            <a:ext cx="3800475" cy="3343275"/>
          </a:xfrm>
          <a:prstGeom prst="rect">
            <a:avLst/>
          </a:prstGeom>
          <a:noFill/>
          <a:ln>
            <a:noFill/>
          </a:ln>
        </p:spPr>
      </p:pic>
      <p:sp>
        <p:nvSpPr>
          <p:cNvPr id="742" name="Google Shape;742;p88"/>
          <p:cNvSpPr txBox="1"/>
          <p:nvPr>
            <p:ph idx="1" type="body"/>
          </p:nvPr>
        </p:nvSpPr>
        <p:spPr>
          <a:xfrm>
            <a:off x="311150" y="1208088"/>
            <a:ext cx="4675188" cy="3343275"/>
          </a:xfrm>
          <a:prstGeom prst="rect">
            <a:avLst/>
          </a:prstGeom>
          <a:noFill/>
          <a:ln>
            <a:noFill/>
          </a:ln>
        </p:spPr>
        <p:txBody>
          <a:bodyPr anchorCtr="0" anchor="t" bIns="91425" lIns="91425" spcFirstLastPara="1" rIns="91425" wrap="square" tIns="91425">
            <a:noAutofit/>
          </a:bodyPr>
          <a:lstStyle/>
          <a:p>
            <a:pPr indent="0" lvl="0" marL="114300" rtl="0" algn="l">
              <a:lnSpc>
                <a:spcPct val="100000"/>
              </a:lnSpc>
              <a:spcBef>
                <a:spcPts val="0"/>
              </a:spcBef>
              <a:spcAft>
                <a:spcPts val="0"/>
              </a:spcAft>
              <a:buSzPts val="1800"/>
              <a:buNone/>
            </a:pPr>
            <a:r>
              <a:rPr lang="en-US"/>
              <a:t>Scenario 3:</a:t>
            </a:r>
            <a:endParaRPr/>
          </a:p>
          <a:p>
            <a:pPr indent="0" lvl="0" marL="114300" rtl="0" algn="l">
              <a:lnSpc>
                <a:spcPct val="100000"/>
              </a:lnSpc>
              <a:spcBef>
                <a:spcPts val="0"/>
              </a:spcBef>
              <a:spcAft>
                <a:spcPts val="0"/>
              </a:spcAft>
              <a:buSzPts val="1800"/>
              <a:buNone/>
            </a:pPr>
            <a:r>
              <a:t/>
            </a:r>
            <a:endParaRPr/>
          </a:p>
          <a:p>
            <a:pPr indent="0" lvl="0" marL="114300" rtl="0" algn="l">
              <a:lnSpc>
                <a:spcPct val="100000"/>
              </a:lnSpc>
              <a:spcBef>
                <a:spcPts val="0"/>
              </a:spcBef>
              <a:spcAft>
                <a:spcPts val="0"/>
              </a:spcAft>
              <a:buSzPts val="1800"/>
              <a:buNone/>
            </a:pPr>
            <a:r>
              <a:rPr lang="en-US" sz="1400"/>
              <a:t>A patient enters your clinic with a bad cough that has lasted for two months. Sometimes the cough produces blood. He is also suffering from malaise. You work in a city where there is a high prevalence of HIV.</a:t>
            </a:r>
            <a:endParaRPr/>
          </a:p>
          <a:p>
            <a:pPr indent="0" lvl="0" marL="114300" rtl="0" algn="l">
              <a:lnSpc>
                <a:spcPct val="100000"/>
              </a:lnSpc>
              <a:spcBef>
                <a:spcPts val="0"/>
              </a:spcBef>
              <a:spcAft>
                <a:spcPts val="0"/>
              </a:spcAft>
              <a:buSzPts val="1800"/>
              <a:buNone/>
            </a:pPr>
            <a:r>
              <a:t/>
            </a:r>
            <a:endParaRPr sz="1400"/>
          </a:p>
          <a:p>
            <a:pPr indent="0" lvl="0" marL="114300" rtl="0" algn="l">
              <a:lnSpc>
                <a:spcPct val="100000"/>
              </a:lnSpc>
              <a:spcBef>
                <a:spcPts val="0"/>
              </a:spcBef>
              <a:spcAft>
                <a:spcPts val="0"/>
              </a:spcAft>
              <a:buSzPts val="1800"/>
              <a:buNone/>
            </a:pPr>
            <a:r>
              <a:rPr b="1" lang="en-US" sz="1400"/>
              <a:t>Which test(s) should be performed?</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6" name="Shape 746"/>
        <p:cNvGrpSpPr/>
        <p:nvPr/>
      </p:nvGrpSpPr>
      <p:grpSpPr>
        <a:xfrm>
          <a:off x="0" y="0"/>
          <a:ext cx="0" cy="0"/>
          <a:chOff x="0" y="0"/>
          <a:chExt cx="0" cy="0"/>
        </a:xfrm>
      </p:grpSpPr>
      <p:sp>
        <p:nvSpPr>
          <p:cNvPr id="747" name="Google Shape;747;p89"/>
          <p:cNvSpPr txBox="1"/>
          <p:nvPr>
            <p:ph type="title"/>
          </p:nvPr>
        </p:nvSpPr>
        <p:spPr>
          <a:xfrm>
            <a:off x="1502202" y="270634"/>
            <a:ext cx="2808000" cy="7557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2000"/>
              <a:buNone/>
            </a:pPr>
            <a:r>
              <a:rPr b="1" lang="en-US" sz="2800"/>
              <a:t>SUMMARY</a:t>
            </a:r>
            <a:endParaRPr b="1"/>
          </a:p>
        </p:txBody>
      </p:sp>
      <p:sp>
        <p:nvSpPr>
          <p:cNvPr id="748" name="Google Shape;748;p89"/>
          <p:cNvSpPr txBox="1"/>
          <p:nvPr>
            <p:ph idx="1" type="body"/>
          </p:nvPr>
        </p:nvSpPr>
        <p:spPr>
          <a:xfrm>
            <a:off x="193258" y="1224489"/>
            <a:ext cx="5425888" cy="364837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600"/>
              <a:buNone/>
            </a:pPr>
            <a:r>
              <a:rPr b="1" lang="en-US"/>
              <a:t>Truenat is a promising new TB diagnostic tool</a:t>
            </a:r>
            <a:endParaRPr/>
          </a:p>
          <a:p>
            <a:pPr indent="-285750" lvl="0" marL="285750" rtl="0" algn="l">
              <a:lnSpc>
                <a:spcPct val="100000"/>
              </a:lnSpc>
              <a:spcBef>
                <a:spcPts val="1600"/>
              </a:spcBef>
              <a:spcAft>
                <a:spcPts val="0"/>
              </a:spcAft>
              <a:buSzPts val="1600"/>
              <a:buChar char="●"/>
            </a:pPr>
            <a:r>
              <a:rPr lang="en-US"/>
              <a:t>More sensitive and specific than microscopy</a:t>
            </a:r>
            <a:endParaRPr/>
          </a:p>
          <a:p>
            <a:pPr indent="0" lvl="0" marL="0" rtl="0" algn="l">
              <a:lnSpc>
                <a:spcPct val="100000"/>
              </a:lnSpc>
              <a:spcBef>
                <a:spcPts val="1600"/>
              </a:spcBef>
              <a:spcAft>
                <a:spcPts val="0"/>
              </a:spcAft>
              <a:buSzPts val="1600"/>
              <a:buNone/>
            </a:pPr>
            <a:r>
              <a:rPr b="1" lang="en-US"/>
              <a:t>Truenat has minimal infrastructure requirements and can be used at POC/near-POC</a:t>
            </a:r>
            <a:endParaRPr/>
          </a:p>
          <a:p>
            <a:pPr indent="-285750" lvl="0" marL="285750" rtl="0" algn="l">
              <a:lnSpc>
                <a:spcPct val="100000"/>
              </a:lnSpc>
              <a:spcBef>
                <a:spcPts val="1600"/>
              </a:spcBef>
              <a:spcAft>
                <a:spcPts val="0"/>
              </a:spcAft>
              <a:buSzPts val="1600"/>
              <a:buChar char="●"/>
            </a:pPr>
            <a:r>
              <a:rPr lang="en-US"/>
              <a:t>Results are rapidly available allowing for same-day diagnosis</a:t>
            </a:r>
            <a:endParaRPr/>
          </a:p>
          <a:p>
            <a:pPr indent="0" lvl="0" marL="0" rtl="0" algn="l">
              <a:lnSpc>
                <a:spcPct val="100000"/>
              </a:lnSpc>
              <a:spcBef>
                <a:spcPts val="1600"/>
              </a:spcBef>
              <a:spcAft>
                <a:spcPts val="0"/>
              </a:spcAft>
              <a:buSzPts val="1600"/>
              <a:buNone/>
            </a:pPr>
            <a:r>
              <a:rPr b="1" lang="en-US"/>
              <a:t>Truenat can detect RIF resistance within two hours</a:t>
            </a:r>
            <a:endParaRPr/>
          </a:p>
          <a:p>
            <a:pPr indent="-285750" lvl="0" marL="285750" rtl="0" algn="l">
              <a:lnSpc>
                <a:spcPct val="100000"/>
              </a:lnSpc>
              <a:spcBef>
                <a:spcPts val="1600"/>
              </a:spcBef>
              <a:spcAft>
                <a:spcPts val="1600"/>
              </a:spcAft>
              <a:buSzPts val="1600"/>
              <a:buChar char="●"/>
            </a:pPr>
            <a:r>
              <a:rPr lang="en-US"/>
              <a:t>Can be used as initial resistance test</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2" name="Shape 752"/>
        <p:cNvGrpSpPr/>
        <p:nvPr/>
      </p:nvGrpSpPr>
      <p:grpSpPr>
        <a:xfrm>
          <a:off x="0" y="0"/>
          <a:ext cx="0" cy="0"/>
          <a:chOff x="0" y="0"/>
          <a:chExt cx="0" cy="0"/>
        </a:xfrm>
      </p:grpSpPr>
      <p:sp>
        <p:nvSpPr>
          <p:cNvPr id="753" name="Google Shape;753;p90"/>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b="1" lang="en-US" sz="2800"/>
              <a:t>Knowledge Check – Question 1</a:t>
            </a:r>
            <a:endParaRPr/>
          </a:p>
        </p:txBody>
      </p:sp>
      <p:sp>
        <p:nvSpPr>
          <p:cNvPr id="754" name="Google Shape;754;p90"/>
          <p:cNvSpPr txBox="1"/>
          <p:nvPr>
            <p:ph idx="1" type="body"/>
          </p:nvPr>
        </p:nvSpPr>
        <p:spPr>
          <a:xfrm>
            <a:off x="781050" y="1210025"/>
            <a:ext cx="7639800" cy="306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b="1" lang="en-US"/>
              <a:t>1. </a:t>
            </a:r>
            <a:r>
              <a:rPr lang="en-US"/>
              <a:t>What are some of the main challenges with diagnosing TB in </a:t>
            </a:r>
            <a:r>
              <a:rPr lang="en-US">
                <a:highlight>
                  <a:srgbClr val="FFFF00"/>
                </a:highlight>
              </a:rPr>
              <a:t>country</a:t>
            </a:r>
            <a:r>
              <a:rPr i="1" lang="en-US"/>
              <a:t>?</a:t>
            </a:r>
            <a:endParaRPr/>
          </a:p>
          <a:p>
            <a:pPr indent="0" lvl="0" marL="114300" rtl="0" algn="l">
              <a:lnSpc>
                <a:spcPct val="100000"/>
              </a:lnSpc>
              <a:spcBef>
                <a:spcPts val="1600"/>
              </a:spcBef>
              <a:spcAft>
                <a:spcPts val="0"/>
              </a:spcAft>
              <a:buSzPts val="1800"/>
              <a:buNone/>
            </a:pPr>
            <a:r>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8" name="Shape 758"/>
        <p:cNvGrpSpPr/>
        <p:nvPr/>
      </p:nvGrpSpPr>
      <p:grpSpPr>
        <a:xfrm>
          <a:off x="0" y="0"/>
          <a:ext cx="0" cy="0"/>
          <a:chOff x="0" y="0"/>
          <a:chExt cx="0" cy="0"/>
        </a:xfrm>
      </p:grpSpPr>
      <p:sp>
        <p:nvSpPr>
          <p:cNvPr id="759" name="Google Shape;759;p91"/>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b="1" lang="en-US" sz="2800"/>
              <a:t>Knowledge Check – Question 2</a:t>
            </a:r>
            <a:endParaRPr/>
          </a:p>
        </p:txBody>
      </p:sp>
      <p:sp>
        <p:nvSpPr>
          <p:cNvPr id="760" name="Google Shape;760;p91"/>
          <p:cNvSpPr txBox="1"/>
          <p:nvPr>
            <p:ph idx="1" type="body"/>
          </p:nvPr>
        </p:nvSpPr>
        <p:spPr>
          <a:xfrm>
            <a:off x="781050" y="1210025"/>
            <a:ext cx="7639936" cy="3281293"/>
          </a:xfrm>
          <a:prstGeom prst="rect">
            <a:avLst/>
          </a:prstGeom>
          <a:noFill/>
          <a:ln>
            <a:noFill/>
          </a:ln>
        </p:spPr>
        <p:txBody>
          <a:bodyPr anchorCtr="0" anchor="t" bIns="91425" lIns="91425" spcFirstLastPara="1" rIns="91425" wrap="square" tIns="91425">
            <a:noAutofit/>
          </a:bodyPr>
          <a:lstStyle/>
          <a:p>
            <a:pPr indent="0" lvl="0" marL="114300" rtl="0" algn="l">
              <a:lnSpc>
                <a:spcPct val="100000"/>
              </a:lnSpc>
              <a:spcBef>
                <a:spcPts val="0"/>
              </a:spcBef>
              <a:spcAft>
                <a:spcPts val="0"/>
              </a:spcAft>
              <a:buSzPts val="1800"/>
              <a:buNone/>
            </a:pPr>
            <a:r>
              <a:rPr b="1" lang="en-US"/>
              <a:t>2A.</a:t>
            </a:r>
            <a:r>
              <a:rPr lang="en-US"/>
              <a:t> </a:t>
            </a:r>
            <a:r>
              <a:rPr lang="en-US" u="sng"/>
              <a:t>               </a:t>
            </a:r>
            <a:r>
              <a:rPr lang="en-US"/>
              <a:t>, </a:t>
            </a:r>
            <a:r>
              <a:rPr lang="en-US" u="sng"/>
              <a:t>               </a:t>
            </a:r>
            <a:r>
              <a:rPr lang="en-US"/>
              <a:t>, </a:t>
            </a:r>
            <a:r>
              <a:rPr lang="en-US" u="sng"/>
              <a:t>               </a:t>
            </a:r>
            <a:r>
              <a:rPr lang="en-US"/>
              <a:t>, </a:t>
            </a:r>
            <a:r>
              <a:rPr lang="en-US" u="sng"/>
              <a:t>               </a:t>
            </a:r>
            <a:r>
              <a:rPr lang="en-US"/>
              <a:t>, </a:t>
            </a:r>
            <a:r>
              <a:rPr lang="en-US" u="sng"/>
              <a:t>               </a:t>
            </a:r>
            <a:r>
              <a:rPr lang="en-US"/>
              <a:t>, and </a:t>
            </a:r>
            <a:r>
              <a:rPr lang="en-US" u="sng"/>
              <a:t>               </a:t>
            </a:r>
            <a:r>
              <a:rPr lang="en-US"/>
              <a:t> are tests that can be used to diagnose TB.</a:t>
            </a:r>
            <a:endParaRPr/>
          </a:p>
          <a:p>
            <a:pPr indent="-228600" lvl="0" marL="457200" rtl="0" algn="l">
              <a:lnSpc>
                <a:spcPct val="100000"/>
              </a:lnSpc>
              <a:spcBef>
                <a:spcPts val="0"/>
              </a:spcBef>
              <a:spcAft>
                <a:spcPts val="0"/>
              </a:spcAft>
              <a:buSzPts val="1800"/>
              <a:buFont typeface="Arial"/>
              <a:buNone/>
            </a:pPr>
            <a:r>
              <a:t/>
            </a:r>
            <a:endParaRPr/>
          </a:p>
          <a:p>
            <a:pPr indent="0" lvl="0" marL="114300" rtl="0" algn="l">
              <a:lnSpc>
                <a:spcPct val="100000"/>
              </a:lnSpc>
              <a:spcBef>
                <a:spcPts val="0"/>
              </a:spcBef>
              <a:spcAft>
                <a:spcPts val="0"/>
              </a:spcAft>
              <a:buSzPts val="1800"/>
              <a:buNone/>
            </a:pPr>
            <a:r>
              <a:rPr b="1" lang="en-US"/>
              <a:t>2B. </a:t>
            </a:r>
            <a:r>
              <a:rPr b="1" lang="en-US" u="sng"/>
              <a:t>               </a:t>
            </a:r>
            <a:r>
              <a:rPr lang="en-US"/>
              <a:t> and</a:t>
            </a:r>
            <a:r>
              <a:rPr b="1" lang="en-US"/>
              <a:t> </a:t>
            </a:r>
            <a:r>
              <a:rPr lang="en-US" u="sng"/>
              <a:t>               </a:t>
            </a:r>
            <a:r>
              <a:rPr lang="en-US"/>
              <a:t> are tests that can be used to monitor TB treatment.</a:t>
            </a:r>
            <a:endParaRPr/>
          </a:p>
          <a:p>
            <a:pPr indent="0" lvl="0" marL="114300" rtl="0" algn="l">
              <a:lnSpc>
                <a:spcPct val="100000"/>
              </a:lnSpc>
              <a:spcBef>
                <a:spcPts val="0"/>
              </a:spcBef>
              <a:spcAft>
                <a:spcPts val="0"/>
              </a:spcAft>
              <a:buSzPts val="1800"/>
              <a:buNone/>
            </a:pPr>
            <a:r>
              <a:t/>
            </a:r>
            <a:endParaRPr/>
          </a:p>
          <a:p>
            <a:pPr indent="0" lvl="0" marL="114300" rtl="0" algn="l">
              <a:lnSpc>
                <a:spcPct val="100000"/>
              </a:lnSpc>
              <a:spcBef>
                <a:spcPts val="0"/>
              </a:spcBef>
              <a:spcAft>
                <a:spcPts val="0"/>
              </a:spcAft>
              <a:buSzPts val="1800"/>
              <a:buNone/>
            </a:pPr>
            <a:r>
              <a:rPr b="1" lang="en-US"/>
              <a:t>2C. </a:t>
            </a:r>
            <a:r>
              <a:rPr b="1" lang="en-US" u="sng"/>
              <a:t>               </a:t>
            </a:r>
            <a:r>
              <a:rPr lang="en-US"/>
              <a:t>,</a:t>
            </a:r>
            <a:r>
              <a:rPr b="1" lang="en-US"/>
              <a:t> </a:t>
            </a:r>
            <a:r>
              <a:rPr lang="en-US" u="sng"/>
              <a:t>               </a:t>
            </a:r>
            <a:r>
              <a:rPr lang="en-US"/>
              <a:t>, </a:t>
            </a:r>
            <a:r>
              <a:rPr lang="en-US" u="sng"/>
              <a:t>               </a:t>
            </a:r>
            <a:r>
              <a:rPr lang="en-US"/>
              <a:t>, and </a:t>
            </a:r>
            <a:r>
              <a:rPr lang="en-US" u="sng"/>
              <a:t>               </a:t>
            </a:r>
            <a:r>
              <a:rPr lang="en-US"/>
              <a:t> are tests that can be used to diagnose RIF resistance.</a:t>
            </a:r>
            <a:endParaRPr/>
          </a:p>
          <a:p>
            <a:pPr indent="0" lvl="0" marL="114300" rtl="0" algn="l">
              <a:lnSpc>
                <a:spcPct val="100000"/>
              </a:lnSpc>
              <a:spcBef>
                <a:spcPts val="0"/>
              </a:spcBef>
              <a:spcAft>
                <a:spcPts val="0"/>
              </a:spcAft>
              <a:buSzPts val="1800"/>
              <a:buNone/>
            </a:pPr>
            <a:r>
              <a:t/>
            </a:r>
            <a:endParaRPr/>
          </a:p>
          <a:p>
            <a:pPr indent="0" lvl="0" marL="114300" rtl="0" algn="l">
              <a:lnSpc>
                <a:spcPct val="100000"/>
              </a:lnSpc>
              <a:spcBef>
                <a:spcPts val="0"/>
              </a:spcBef>
              <a:spcAft>
                <a:spcPts val="0"/>
              </a:spcAft>
              <a:buSzPts val="1800"/>
              <a:buNone/>
            </a:pPr>
            <a:r>
              <a:rPr b="1" lang="en-US"/>
              <a:t>2D. </a:t>
            </a:r>
            <a:r>
              <a:rPr b="1" lang="en-US" u="sng"/>
              <a:t>               </a:t>
            </a:r>
            <a:r>
              <a:rPr lang="en-US"/>
              <a:t> and </a:t>
            </a:r>
            <a:r>
              <a:rPr lang="en-US" u="sng"/>
              <a:t>               </a:t>
            </a:r>
            <a:r>
              <a:rPr lang="en-US"/>
              <a:t> are tests that can be used to diagnose other types of drug resistance.</a:t>
            </a:r>
            <a:endParaRPr/>
          </a:p>
          <a:p>
            <a:pPr indent="0" lvl="0" marL="114300" rtl="0" algn="l">
              <a:lnSpc>
                <a:spcPct val="100000"/>
              </a:lnSpc>
              <a:spcBef>
                <a:spcPts val="0"/>
              </a:spcBef>
              <a:spcAft>
                <a:spcPts val="0"/>
              </a:spcAft>
              <a:buSzPts val="18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47"/>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b="1" lang="en-US" sz="2800"/>
              <a:t>Learning Objectives</a:t>
            </a:r>
            <a:endParaRPr/>
          </a:p>
        </p:txBody>
      </p:sp>
      <p:sp>
        <p:nvSpPr>
          <p:cNvPr id="358" name="Google Shape;358;p47"/>
          <p:cNvSpPr txBox="1"/>
          <p:nvPr>
            <p:ph idx="1" type="body"/>
          </p:nvPr>
        </p:nvSpPr>
        <p:spPr>
          <a:xfrm>
            <a:off x="781050" y="1210025"/>
            <a:ext cx="7639800" cy="3063600"/>
          </a:xfrm>
          <a:prstGeom prst="rect">
            <a:avLst/>
          </a:prstGeom>
          <a:noFill/>
          <a:ln>
            <a:noFill/>
          </a:ln>
        </p:spPr>
        <p:txBody>
          <a:bodyPr anchorCtr="0" anchor="t" bIns="91425" lIns="91425" spcFirstLastPara="1" rIns="91425" wrap="square" tIns="91425">
            <a:noAutofit/>
          </a:bodyPr>
          <a:lstStyle/>
          <a:p>
            <a:pPr indent="0" lvl="0" marL="114300" rtl="0" algn="l">
              <a:lnSpc>
                <a:spcPct val="100000"/>
              </a:lnSpc>
              <a:spcBef>
                <a:spcPts val="0"/>
              </a:spcBef>
              <a:spcAft>
                <a:spcPts val="0"/>
              </a:spcAft>
              <a:buSzPts val="1800"/>
              <a:buNone/>
            </a:pPr>
            <a:r>
              <a:rPr lang="en-US"/>
              <a:t>By the end of this module, participants should be able to:</a:t>
            </a:r>
            <a:endParaRPr/>
          </a:p>
          <a:p>
            <a:pPr indent="0" lvl="0" marL="114300" rtl="0" algn="l">
              <a:lnSpc>
                <a:spcPct val="100000"/>
              </a:lnSpc>
              <a:spcBef>
                <a:spcPts val="0"/>
              </a:spcBef>
              <a:spcAft>
                <a:spcPts val="0"/>
              </a:spcAft>
              <a:buSzPts val="1800"/>
              <a:buNone/>
            </a:pPr>
            <a:r>
              <a:t/>
            </a:r>
            <a:endParaRPr/>
          </a:p>
          <a:p>
            <a:pPr indent="-342900" lvl="0" marL="457200" rtl="0" algn="l">
              <a:lnSpc>
                <a:spcPct val="100000"/>
              </a:lnSpc>
              <a:spcBef>
                <a:spcPts val="0"/>
              </a:spcBef>
              <a:spcAft>
                <a:spcPts val="0"/>
              </a:spcAft>
              <a:buSzPts val="1800"/>
              <a:buChar char="●"/>
            </a:pPr>
            <a:r>
              <a:rPr lang="en-US"/>
              <a:t>Describe the global and country-specific context of TB</a:t>
            </a:r>
            <a:endParaRPr/>
          </a:p>
          <a:p>
            <a:pPr indent="-342900" lvl="0" marL="457200" rtl="0" algn="l">
              <a:lnSpc>
                <a:spcPct val="100000"/>
              </a:lnSpc>
              <a:spcBef>
                <a:spcPts val="0"/>
              </a:spcBef>
              <a:spcAft>
                <a:spcPts val="0"/>
              </a:spcAft>
              <a:buSzPts val="1800"/>
              <a:buChar char="●"/>
            </a:pPr>
            <a:r>
              <a:rPr lang="en-US"/>
              <a:t>List the different laboratory tests used to diagnose TB and drug resistance, and WHO’s recommendations for each</a:t>
            </a:r>
            <a:endParaRPr/>
          </a:p>
          <a:p>
            <a:pPr indent="-342900" lvl="0" marL="457200" rtl="0" algn="l">
              <a:lnSpc>
                <a:spcPct val="100000"/>
              </a:lnSpc>
              <a:spcBef>
                <a:spcPts val="0"/>
              </a:spcBef>
              <a:spcAft>
                <a:spcPts val="0"/>
              </a:spcAft>
              <a:buSzPts val="1800"/>
              <a:buChar char="●"/>
            </a:pPr>
            <a:r>
              <a:rPr lang="en-US"/>
              <a:t>Describe the advantages of introducing Truenat within a TB diagnostic network</a:t>
            </a:r>
            <a:endParaRPr/>
          </a:p>
          <a:p>
            <a:pPr indent="-342900" lvl="0" marL="457200" rtl="0" algn="l">
              <a:lnSpc>
                <a:spcPct val="100000"/>
              </a:lnSpc>
              <a:spcBef>
                <a:spcPts val="0"/>
              </a:spcBef>
              <a:spcAft>
                <a:spcPts val="0"/>
              </a:spcAft>
              <a:buSzPts val="1800"/>
              <a:buChar char="●"/>
            </a:pPr>
            <a:r>
              <a:rPr lang="en-US"/>
              <a:t>Compare the diagnostic accuracy of Truenat to other TB laboratory tests</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4" name="Shape 764"/>
        <p:cNvGrpSpPr/>
        <p:nvPr/>
      </p:nvGrpSpPr>
      <p:grpSpPr>
        <a:xfrm>
          <a:off x="0" y="0"/>
          <a:ext cx="0" cy="0"/>
          <a:chOff x="0" y="0"/>
          <a:chExt cx="0" cy="0"/>
        </a:xfrm>
      </p:grpSpPr>
      <p:sp>
        <p:nvSpPr>
          <p:cNvPr id="765" name="Google Shape;765;p92"/>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b="1" lang="en-US" sz="2800"/>
              <a:t>Knowledge Check – Question 3</a:t>
            </a:r>
            <a:endParaRPr/>
          </a:p>
        </p:txBody>
      </p:sp>
      <p:sp>
        <p:nvSpPr>
          <p:cNvPr id="766" name="Google Shape;766;p92"/>
          <p:cNvSpPr txBox="1"/>
          <p:nvPr>
            <p:ph idx="1" type="body"/>
          </p:nvPr>
        </p:nvSpPr>
        <p:spPr>
          <a:xfrm>
            <a:off x="781050" y="1210025"/>
            <a:ext cx="7639800" cy="3063600"/>
          </a:xfrm>
          <a:prstGeom prst="rect">
            <a:avLst/>
          </a:prstGeom>
          <a:noFill/>
          <a:ln>
            <a:noFill/>
          </a:ln>
        </p:spPr>
        <p:txBody>
          <a:bodyPr anchorCtr="0" anchor="t" bIns="91425" lIns="91425" spcFirstLastPara="1" rIns="91425" wrap="square" tIns="91425">
            <a:noAutofit/>
          </a:bodyPr>
          <a:lstStyle/>
          <a:p>
            <a:pPr indent="0" lvl="0" marL="114300" rtl="0" algn="l">
              <a:lnSpc>
                <a:spcPct val="100000"/>
              </a:lnSpc>
              <a:spcBef>
                <a:spcPts val="0"/>
              </a:spcBef>
              <a:spcAft>
                <a:spcPts val="0"/>
              </a:spcAft>
              <a:buSzPts val="1800"/>
              <a:buNone/>
            </a:pPr>
            <a:r>
              <a:rPr b="1" lang="en-US"/>
              <a:t>3. </a:t>
            </a:r>
            <a:r>
              <a:rPr lang="en-US"/>
              <a:t>List three advantages of Truenat compared to other tests.</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0" name="Shape 770"/>
        <p:cNvGrpSpPr/>
        <p:nvPr/>
      </p:nvGrpSpPr>
      <p:grpSpPr>
        <a:xfrm>
          <a:off x="0" y="0"/>
          <a:ext cx="0" cy="0"/>
          <a:chOff x="0" y="0"/>
          <a:chExt cx="0" cy="0"/>
        </a:xfrm>
      </p:grpSpPr>
      <p:sp>
        <p:nvSpPr>
          <p:cNvPr id="771" name="Google Shape;771;p93"/>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b="1" lang="en-US" sz="2800"/>
              <a:t>Knowledge Check – Question 4</a:t>
            </a:r>
            <a:endParaRPr/>
          </a:p>
        </p:txBody>
      </p:sp>
      <p:sp>
        <p:nvSpPr>
          <p:cNvPr id="772" name="Google Shape;772;p93"/>
          <p:cNvSpPr txBox="1"/>
          <p:nvPr>
            <p:ph idx="1" type="body"/>
          </p:nvPr>
        </p:nvSpPr>
        <p:spPr>
          <a:xfrm>
            <a:off x="781050" y="1210025"/>
            <a:ext cx="7639800" cy="3063600"/>
          </a:xfrm>
          <a:prstGeom prst="rect">
            <a:avLst/>
          </a:prstGeom>
          <a:noFill/>
          <a:ln>
            <a:noFill/>
          </a:ln>
        </p:spPr>
        <p:txBody>
          <a:bodyPr anchorCtr="0" anchor="t" bIns="91425" lIns="91425" spcFirstLastPara="1" rIns="91425" wrap="square" tIns="91425">
            <a:noAutofit/>
          </a:bodyPr>
          <a:lstStyle/>
          <a:p>
            <a:pPr indent="0" lvl="0" marL="114300" rtl="0" algn="l">
              <a:lnSpc>
                <a:spcPct val="100000"/>
              </a:lnSpc>
              <a:spcBef>
                <a:spcPts val="0"/>
              </a:spcBef>
              <a:spcAft>
                <a:spcPts val="0"/>
              </a:spcAft>
              <a:buSzPts val="1800"/>
              <a:buNone/>
            </a:pPr>
            <a:r>
              <a:rPr b="1" lang="en-US"/>
              <a:t>4. </a:t>
            </a:r>
            <a:r>
              <a:rPr lang="en-US"/>
              <a:t>Why is Truenat  promising as a new TB diagnostic tool at primary health care settings?</a:t>
            </a:r>
            <a:endParaRPr/>
          </a:p>
          <a:p>
            <a:pPr indent="0" lvl="0" marL="114300" rtl="0" algn="l">
              <a:lnSpc>
                <a:spcPct val="100000"/>
              </a:lnSpc>
              <a:spcBef>
                <a:spcPts val="0"/>
              </a:spcBef>
              <a:spcAft>
                <a:spcPts val="0"/>
              </a:spcAft>
              <a:buSzPts val="1800"/>
              <a:buNone/>
            </a:pPr>
            <a:r>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6" name="Shape 776"/>
        <p:cNvGrpSpPr/>
        <p:nvPr/>
      </p:nvGrpSpPr>
      <p:grpSpPr>
        <a:xfrm>
          <a:off x="0" y="0"/>
          <a:ext cx="0" cy="0"/>
          <a:chOff x="0" y="0"/>
          <a:chExt cx="0" cy="0"/>
        </a:xfrm>
      </p:grpSpPr>
      <p:sp>
        <p:nvSpPr>
          <p:cNvPr id="777" name="Google Shape;777;p94"/>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b="1" lang="en-US"/>
              <a:t>THANK YOU</a:t>
            </a:r>
            <a:endParaRPr/>
          </a:p>
        </p:txBody>
      </p:sp>
      <p:pic>
        <p:nvPicPr>
          <p:cNvPr descr="Logo&#10;&#10;Description automatically generated" id="778" name="Google Shape;778;p94"/>
          <p:cNvPicPr preferRelativeResize="0"/>
          <p:nvPr/>
        </p:nvPicPr>
        <p:blipFill rotWithShape="1">
          <a:blip r:embed="rId3">
            <a:alphaModFix/>
          </a:blip>
          <a:srcRect b="0" l="0" r="0" t="0"/>
          <a:stretch/>
        </p:blipFill>
        <p:spPr>
          <a:xfrm>
            <a:off x="1288548" y="3680875"/>
            <a:ext cx="1934150" cy="576975"/>
          </a:xfrm>
          <a:prstGeom prst="rect">
            <a:avLst/>
          </a:prstGeom>
          <a:noFill/>
          <a:ln>
            <a:noFill/>
          </a:ln>
        </p:spPr>
      </p:pic>
      <p:pic>
        <p:nvPicPr>
          <p:cNvPr id="779" name="Google Shape;779;p94"/>
          <p:cNvPicPr preferRelativeResize="0"/>
          <p:nvPr/>
        </p:nvPicPr>
        <p:blipFill rotWithShape="1">
          <a:blip r:embed="rId4">
            <a:alphaModFix/>
          </a:blip>
          <a:srcRect b="0" l="0" r="0" t="0"/>
          <a:stretch/>
        </p:blipFill>
        <p:spPr>
          <a:xfrm>
            <a:off x="4014589" y="3781415"/>
            <a:ext cx="2029220" cy="375895"/>
          </a:xfrm>
          <a:prstGeom prst="rect">
            <a:avLst/>
          </a:prstGeom>
          <a:noFill/>
          <a:ln>
            <a:noFill/>
          </a:ln>
        </p:spPr>
      </p:pic>
      <p:pic>
        <p:nvPicPr>
          <p:cNvPr id="780" name="Google Shape;780;p94"/>
          <p:cNvPicPr preferRelativeResize="0"/>
          <p:nvPr/>
        </p:nvPicPr>
        <p:blipFill>
          <a:blip r:embed="rId5">
            <a:alphaModFix/>
          </a:blip>
          <a:stretch>
            <a:fillRect/>
          </a:stretch>
        </p:blipFill>
        <p:spPr>
          <a:xfrm>
            <a:off x="6835700" y="3594923"/>
            <a:ext cx="896125" cy="6648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48"/>
          <p:cNvSpPr txBox="1"/>
          <p:nvPr>
            <p:ph type="title"/>
          </p:nvPr>
        </p:nvSpPr>
        <p:spPr>
          <a:xfrm>
            <a:off x="1651650" y="3635665"/>
            <a:ext cx="5840700" cy="1081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800"/>
              <a:buNone/>
            </a:pPr>
            <a:r>
              <a:rPr b="1" lang="en-US" sz="4800">
                <a:solidFill>
                  <a:schemeClr val="dk1"/>
                </a:solidFill>
              </a:rPr>
              <a:t>TB CONTEXT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49"/>
          <p:cNvSpPr txBox="1"/>
          <p:nvPr>
            <p:ph type="title"/>
          </p:nvPr>
        </p:nvSpPr>
        <p:spPr>
          <a:xfrm>
            <a:off x="705222" y="445025"/>
            <a:ext cx="8111100" cy="572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000"/>
              <a:buNone/>
            </a:pPr>
            <a:r>
              <a:rPr b="1" lang="en-US" sz="2800"/>
              <a:t>Global TB Situation</a:t>
            </a:r>
            <a:endParaRPr/>
          </a:p>
        </p:txBody>
      </p:sp>
      <p:sp>
        <p:nvSpPr>
          <p:cNvPr id="369" name="Google Shape;369;p49"/>
          <p:cNvSpPr txBox="1"/>
          <p:nvPr>
            <p:ph idx="1" type="body"/>
          </p:nvPr>
        </p:nvSpPr>
        <p:spPr>
          <a:xfrm>
            <a:off x="781050" y="1210025"/>
            <a:ext cx="7639800" cy="306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b="1" lang="en-US"/>
              <a:t>Global Context</a:t>
            </a:r>
            <a:endParaRPr/>
          </a:p>
          <a:p>
            <a:pPr indent="-285750" lvl="0" marL="285750" rtl="0" algn="l">
              <a:lnSpc>
                <a:spcPct val="100000"/>
              </a:lnSpc>
              <a:spcBef>
                <a:spcPts val="1600"/>
              </a:spcBef>
              <a:spcAft>
                <a:spcPts val="0"/>
              </a:spcAft>
              <a:buSzPts val="1800"/>
              <a:buChar char="●"/>
            </a:pPr>
            <a:r>
              <a:rPr lang="en-US"/>
              <a:t>10 million people fall ill with tuberculosis (TB) every year.</a:t>
            </a:r>
            <a:endParaRPr/>
          </a:p>
          <a:p>
            <a:pPr indent="-285750" lvl="0" marL="285750" rtl="0" algn="l">
              <a:lnSpc>
                <a:spcPct val="100000"/>
              </a:lnSpc>
              <a:spcBef>
                <a:spcPts val="1600"/>
              </a:spcBef>
              <a:spcAft>
                <a:spcPts val="0"/>
              </a:spcAft>
              <a:buSzPts val="1800"/>
              <a:buChar char="●"/>
            </a:pPr>
            <a:r>
              <a:rPr lang="en-US"/>
              <a:t>1.5 million people die from TB each year – making it the world’s top infectious killer.</a:t>
            </a:r>
            <a:endParaRPr/>
          </a:p>
          <a:p>
            <a:pPr indent="-285750" lvl="0" marL="285750" rtl="0" algn="l">
              <a:lnSpc>
                <a:spcPct val="100000"/>
              </a:lnSpc>
              <a:spcBef>
                <a:spcPts val="1600"/>
              </a:spcBef>
              <a:spcAft>
                <a:spcPts val="1600"/>
              </a:spcAft>
              <a:buSzPts val="1800"/>
              <a:buChar char="●"/>
            </a:pPr>
            <a:r>
              <a:rPr lang="en-US"/>
              <a:t>TB is the leading cause of death of people with HIV and  a major contributor to antimicrobial resistance</a:t>
            </a:r>
            <a:endParaRPr/>
          </a:p>
        </p:txBody>
      </p:sp>
      <p:cxnSp>
        <p:nvCxnSpPr>
          <p:cNvPr id="370" name="Google Shape;370;p49"/>
          <p:cNvCxnSpPr/>
          <p:nvPr/>
        </p:nvCxnSpPr>
        <p:spPr>
          <a:xfrm rot="10800000">
            <a:off x="781100" y="4940300"/>
            <a:ext cx="8358300" cy="0"/>
          </a:xfrm>
          <a:prstGeom prst="straightConnector1">
            <a:avLst/>
          </a:prstGeom>
          <a:noFill/>
          <a:ln cap="flat" cmpd="sng" w="19050">
            <a:solidFill>
              <a:schemeClr val="accent1"/>
            </a:solidFill>
            <a:prstDash val="solid"/>
            <a:round/>
            <a:headEnd len="sm" w="sm" type="none"/>
            <a:tailEnd len="sm" w="sm" type="none"/>
          </a:ln>
        </p:spPr>
      </p:cxnSp>
      <p:sp>
        <p:nvSpPr>
          <p:cNvPr id="371" name="Google Shape;371;p49"/>
          <p:cNvSpPr txBox="1"/>
          <p:nvPr/>
        </p:nvSpPr>
        <p:spPr>
          <a:xfrm>
            <a:off x="458022" y="4476120"/>
            <a:ext cx="8358300" cy="26161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100"/>
              <a:buFont typeface="Arial"/>
              <a:buNone/>
            </a:pPr>
            <a:r>
              <a:rPr b="0" i="0" lang="en-US" sz="1100" u="none" cap="none" strike="noStrike">
                <a:solidFill>
                  <a:schemeClr val="dk2"/>
                </a:solidFill>
                <a:latin typeface="Arial"/>
                <a:ea typeface="Arial"/>
                <a:cs typeface="Arial"/>
                <a:sym typeface="Arial"/>
              </a:rPr>
              <a:t>Source: WHO 2021, https://www.who.int/health-topics/tuberculosis</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9">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50"/>
          <p:cNvSpPr txBox="1"/>
          <p:nvPr>
            <p:ph type="title"/>
          </p:nvPr>
        </p:nvSpPr>
        <p:spPr>
          <a:xfrm>
            <a:off x="705222" y="445025"/>
            <a:ext cx="8111100" cy="572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000"/>
              <a:buNone/>
            </a:pPr>
            <a:r>
              <a:rPr b="1" lang="en-US" sz="2800"/>
              <a:t>Global TB Situation</a:t>
            </a:r>
            <a:endParaRPr/>
          </a:p>
        </p:txBody>
      </p:sp>
      <p:sp>
        <p:nvSpPr>
          <p:cNvPr id="377" name="Google Shape;377;p50"/>
          <p:cNvSpPr txBox="1"/>
          <p:nvPr>
            <p:ph idx="1" type="body"/>
          </p:nvPr>
        </p:nvSpPr>
        <p:spPr>
          <a:xfrm>
            <a:off x="781050" y="1210025"/>
            <a:ext cx="6708321" cy="306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b="1" lang="en-US"/>
              <a:t>WHO End-TB Strategy</a:t>
            </a:r>
            <a:endParaRPr/>
          </a:p>
          <a:p>
            <a:pPr indent="-285750" lvl="0" marL="285750" rtl="0" algn="l">
              <a:lnSpc>
                <a:spcPct val="100000"/>
              </a:lnSpc>
              <a:spcBef>
                <a:spcPts val="1600"/>
              </a:spcBef>
              <a:spcAft>
                <a:spcPts val="0"/>
              </a:spcAft>
              <a:buSzPts val="1800"/>
              <a:buChar char="●"/>
            </a:pPr>
            <a:r>
              <a:rPr lang="en-US"/>
              <a:t>WHO-recommended rapid TB diagnostics (WRDs) should be available to all persons with signs or symptoms of TB</a:t>
            </a:r>
            <a:endParaRPr/>
          </a:p>
          <a:p>
            <a:pPr indent="-285750" lvl="0" marL="285750" rtl="0" algn="l">
              <a:lnSpc>
                <a:spcPct val="100000"/>
              </a:lnSpc>
              <a:spcBef>
                <a:spcPts val="1600"/>
              </a:spcBef>
              <a:spcAft>
                <a:spcPts val="0"/>
              </a:spcAft>
              <a:buSzPts val="1800"/>
              <a:buChar char="●"/>
            </a:pPr>
            <a:r>
              <a:rPr lang="en-US"/>
              <a:t>All bacteriologically confirmed TB patients should receive drug-susceptibility testing (DST) at least for rifampin (RIF)</a:t>
            </a:r>
            <a:endParaRPr/>
          </a:p>
          <a:p>
            <a:pPr indent="-285750" lvl="0" marL="285750" rtl="0" algn="l">
              <a:lnSpc>
                <a:spcPct val="100000"/>
              </a:lnSpc>
              <a:spcBef>
                <a:spcPts val="1600"/>
              </a:spcBef>
              <a:spcAft>
                <a:spcPts val="1600"/>
              </a:spcAft>
              <a:buSzPts val="1800"/>
              <a:buChar char="●"/>
            </a:pPr>
            <a:r>
              <a:rPr lang="en-US"/>
              <a:t>All patients with RIF-resistant TB should receive DST at least for fluoroquinolones (FQs)</a:t>
            </a:r>
            <a:endParaRPr/>
          </a:p>
        </p:txBody>
      </p:sp>
      <p:cxnSp>
        <p:nvCxnSpPr>
          <p:cNvPr id="378" name="Google Shape;378;p50"/>
          <p:cNvCxnSpPr/>
          <p:nvPr/>
        </p:nvCxnSpPr>
        <p:spPr>
          <a:xfrm rot="10800000">
            <a:off x="781100" y="4940300"/>
            <a:ext cx="8358300" cy="0"/>
          </a:xfrm>
          <a:prstGeom prst="straightConnector1">
            <a:avLst/>
          </a:prstGeom>
          <a:noFill/>
          <a:ln cap="flat" cmpd="sng" w="19050">
            <a:solidFill>
              <a:schemeClr val="accent1"/>
            </a:solidFill>
            <a:prstDash val="solid"/>
            <a:round/>
            <a:headEnd len="sm" w="sm" type="none"/>
            <a:tailEnd len="sm" w="sm" type="none"/>
          </a:ln>
        </p:spPr>
      </p:cxnSp>
      <p:sp>
        <p:nvSpPr>
          <p:cNvPr id="379" name="Google Shape;379;p50"/>
          <p:cNvSpPr/>
          <p:nvPr/>
        </p:nvSpPr>
        <p:spPr>
          <a:xfrm>
            <a:off x="7035828" y="80872"/>
            <a:ext cx="2066007" cy="2066007"/>
          </a:xfrm>
          <a:prstGeom prst="ellipse">
            <a:avLst/>
          </a:prstGeom>
          <a:solidFill>
            <a:srgbClr val="0020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Montserrat"/>
                <a:ea typeface="Montserrat"/>
                <a:cs typeface="Montserrat"/>
                <a:sym typeface="Montserrat"/>
              </a:rPr>
              <a:t>To what extent do you think </a:t>
            </a:r>
            <a:r>
              <a:rPr b="0" i="0" lang="en-US" sz="1600" u="none" cap="none" strike="noStrike">
                <a:solidFill>
                  <a:schemeClr val="lt1"/>
                </a:solidFill>
                <a:highlight>
                  <a:srgbClr val="FFFF00"/>
                </a:highlight>
                <a:latin typeface="Montserrat"/>
                <a:ea typeface="Montserrat"/>
                <a:cs typeface="Montserrat"/>
                <a:sym typeface="Montserrat"/>
              </a:rPr>
              <a:t>country</a:t>
            </a:r>
            <a:r>
              <a:rPr b="0" i="0" lang="en-US" sz="1600" u="none" cap="none" strike="noStrike">
                <a:solidFill>
                  <a:schemeClr val="lt1"/>
                </a:solidFill>
                <a:latin typeface="Montserrat"/>
                <a:ea typeface="Montserrat"/>
                <a:cs typeface="Montserrat"/>
                <a:sym typeface="Montserrat"/>
              </a:rPr>
              <a:t> is meeting these goals?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51"/>
          <p:cNvSpPr txBox="1"/>
          <p:nvPr>
            <p:ph type="title"/>
          </p:nvPr>
        </p:nvSpPr>
        <p:spPr>
          <a:xfrm>
            <a:off x="705222" y="445025"/>
            <a:ext cx="8111100" cy="572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000"/>
              <a:buNone/>
            </a:pPr>
            <a:r>
              <a:rPr b="1" lang="en-US" sz="2800"/>
              <a:t>Global TB Situation</a:t>
            </a:r>
            <a:endParaRPr/>
          </a:p>
        </p:txBody>
      </p:sp>
      <p:sp>
        <p:nvSpPr>
          <p:cNvPr id="385" name="Google Shape;385;p51"/>
          <p:cNvSpPr txBox="1"/>
          <p:nvPr>
            <p:ph idx="1" type="body"/>
          </p:nvPr>
        </p:nvSpPr>
        <p:spPr>
          <a:xfrm>
            <a:off x="781050" y="1334346"/>
            <a:ext cx="7639936" cy="1372759"/>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b="1" lang="en-US"/>
              <a:t>WHO Guidelines on DST</a:t>
            </a:r>
            <a:endParaRPr/>
          </a:p>
          <a:p>
            <a:pPr indent="-285750" lvl="0" marL="285750" rtl="0" algn="l">
              <a:lnSpc>
                <a:spcPct val="100000"/>
              </a:lnSpc>
              <a:spcBef>
                <a:spcPts val="1600"/>
              </a:spcBef>
              <a:spcAft>
                <a:spcPts val="1600"/>
              </a:spcAft>
              <a:buSzPts val="1800"/>
              <a:buChar char="●"/>
            </a:pPr>
            <a:r>
              <a:rPr lang="en-US"/>
              <a:t>Updated WHO guidelines stress the importance of DST prior to treatment, especially for the medicines for which WHO-recommended rapid molecular tests are available. </a:t>
            </a:r>
            <a:endParaRPr/>
          </a:p>
        </p:txBody>
      </p:sp>
      <p:cxnSp>
        <p:nvCxnSpPr>
          <p:cNvPr id="386" name="Google Shape;386;p51"/>
          <p:cNvCxnSpPr/>
          <p:nvPr/>
        </p:nvCxnSpPr>
        <p:spPr>
          <a:xfrm rot="10800000">
            <a:off x="781100" y="4940300"/>
            <a:ext cx="8358300" cy="0"/>
          </a:xfrm>
          <a:prstGeom prst="straightConnector1">
            <a:avLst/>
          </a:prstGeom>
          <a:noFill/>
          <a:ln cap="flat" cmpd="sng" w="19050">
            <a:solidFill>
              <a:schemeClr val="accent1"/>
            </a:solidFill>
            <a:prstDash val="solid"/>
            <a:round/>
            <a:headEnd len="sm" w="sm" type="none"/>
            <a:tailEnd len="sm" w="sm" type="none"/>
          </a:ln>
        </p:spPr>
      </p:cxnSp>
      <p:sp>
        <p:nvSpPr>
          <p:cNvPr id="387" name="Google Shape;387;p51"/>
          <p:cNvSpPr txBox="1"/>
          <p:nvPr/>
        </p:nvSpPr>
        <p:spPr>
          <a:xfrm>
            <a:off x="781050" y="2863932"/>
            <a:ext cx="5075464" cy="1754286"/>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800"/>
              <a:buFont typeface="Montserrat"/>
              <a:buChar char="●"/>
            </a:pPr>
            <a:r>
              <a:rPr b="0" i="0" lang="en-US" sz="1800" u="none" cap="none" strike="noStrike">
                <a:solidFill>
                  <a:schemeClr val="dk1"/>
                </a:solidFill>
                <a:latin typeface="Montserrat"/>
                <a:ea typeface="Montserrat"/>
                <a:cs typeface="Montserrat"/>
                <a:sym typeface="Montserrat"/>
              </a:rPr>
              <a:t>Rapid molecular tests are available for testing resistance to:</a:t>
            </a:r>
            <a:endParaRPr b="0" i="0" sz="1400" u="none" cap="none" strike="noStrike">
              <a:solidFill>
                <a:srgbClr val="000000"/>
              </a:solidFill>
              <a:latin typeface="Arial"/>
              <a:ea typeface="Arial"/>
              <a:cs typeface="Arial"/>
              <a:sym typeface="Arial"/>
            </a:endParaRPr>
          </a:p>
          <a:p>
            <a:pPr indent="-284163" lvl="4" marL="630238" marR="0" rtl="0" algn="l">
              <a:lnSpc>
                <a:spcPct val="100000"/>
              </a:lnSpc>
              <a:spcBef>
                <a:spcPts val="0"/>
              </a:spcBef>
              <a:spcAft>
                <a:spcPts val="0"/>
              </a:spcAft>
              <a:buClr>
                <a:schemeClr val="dk1"/>
              </a:buClr>
              <a:buSzPts val="1800"/>
              <a:buFont typeface="Courier New"/>
              <a:buChar char="o"/>
            </a:pPr>
            <a:r>
              <a:rPr b="0" i="0" lang="en-US" sz="1800" u="none" cap="none" strike="noStrike">
                <a:solidFill>
                  <a:schemeClr val="dk1"/>
                </a:solidFill>
                <a:latin typeface="Montserrat"/>
                <a:ea typeface="Montserrat"/>
                <a:cs typeface="Montserrat"/>
                <a:sym typeface="Montserrat"/>
              </a:rPr>
              <a:t>RIF </a:t>
            </a:r>
            <a:endParaRPr b="0" i="0" sz="1400" u="none" cap="none" strike="noStrike">
              <a:solidFill>
                <a:srgbClr val="000000"/>
              </a:solidFill>
              <a:latin typeface="Arial"/>
              <a:ea typeface="Arial"/>
              <a:cs typeface="Arial"/>
              <a:sym typeface="Arial"/>
            </a:endParaRPr>
          </a:p>
          <a:p>
            <a:pPr indent="-285750" lvl="1" marL="631825" marR="0" rtl="0" algn="l">
              <a:lnSpc>
                <a:spcPct val="100000"/>
              </a:lnSpc>
              <a:spcBef>
                <a:spcPts val="0"/>
              </a:spcBef>
              <a:spcAft>
                <a:spcPts val="0"/>
              </a:spcAft>
              <a:buClr>
                <a:srgbClr val="000000"/>
              </a:buClr>
              <a:buSzPts val="1800"/>
              <a:buFont typeface="Courier New"/>
              <a:buChar char="o"/>
            </a:pPr>
            <a:r>
              <a:rPr b="0" i="0" lang="en-US" sz="1800" u="none" cap="none" strike="noStrike">
                <a:solidFill>
                  <a:schemeClr val="dk1"/>
                </a:solidFill>
                <a:latin typeface="Montserrat"/>
                <a:ea typeface="Montserrat"/>
                <a:cs typeface="Montserrat"/>
                <a:sym typeface="Montserrat"/>
              </a:rPr>
              <a:t>FQs</a:t>
            </a:r>
            <a:endParaRPr b="0" i="0" sz="1400" u="none" cap="none" strike="noStrike">
              <a:solidFill>
                <a:srgbClr val="000000"/>
              </a:solidFill>
              <a:latin typeface="Arial"/>
              <a:ea typeface="Arial"/>
              <a:cs typeface="Arial"/>
              <a:sym typeface="Arial"/>
            </a:endParaRPr>
          </a:p>
          <a:p>
            <a:pPr indent="-285750" lvl="1" marL="631825" marR="0" rtl="0" algn="l">
              <a:lnSpc>
                <a:spcPct val="100000"/>
              </a:lnSpc>
              <a:spcBef>
                <a:spcPts val="0"/>
              </a:spcBef>
              <a:spcAft>
                <a:spcPts val="0"/>
              </a:spcAft>
              <a:buClr>
                <a:srgbClr val="000000"/>
              </a:buClr>
              <a:buSzPts val="1800"/>
              <a:buFont typeface="Courier New"/>
              <a:buChar char="o"/>
            </a:pPr>
            <a:r>
              <a:rPr b="0" i="0" lang="en-US" sz="1800" u="none" cap="none" strike="noStrike">
                <a:solidFill>
                  <a:schemeClr val="dk1"/>
                </a:solidFill>
                <a:latin typeface="Montserrat"/>
                <a:ea typeface="Montserrat"/>
                <a:cs typeface="Montserrat"/>
                <a:sym typeface="Montserrat"/>
              </a:rPr>
              <a:t>Isoniazid (INH)</a:t>
            </a:r>
            <a:endParaRPr b="0" i="0" sz="1400" u="none" cap="none" strike="noStrike">
              <a:solidFill>
                <a:srgbClr val="000000"/>
              </a:solidFill>
              <a:latin typeface="Arial"/>
              <a:ea typeface="Arial"/>
              <a:cs typeface="Arial"/>
              <a:sym typeface="Arial"/>
            </a:endParaRPr>
          </a:p>
          <a:p>
            <a:pPr indent="-285750" lvl="1" marL="631825" marR="0" rtl="0" algn="l">
              <a:lnSpc>
                <a:spcPct val="100000"/>
              </a:lnSpc>
              <a:spcBef>
                <a:spcPts val="0"/>
              </a:spcBef>
              <a:spcAft>
                <a:spcPts val="0"/>
              </a:spcAft>
              <a:buClr>
                <a:srgbClr val="000000"/>
              </a:buClr>
              <a:buSzPts val="1800"/>
              <a:buFont typeface="Courier New"/>
              <a:buChar char="o"/>
            </a:pPr>
            <a:r>
              <a:rPr b="0" i="0" lang="en-US" sz="1800" u="none" cap="none" strike="noStrike">
                <a:solidFill>
                  <a:schemeClr val="dk1"/>
                </a:solidFill>
                <a:latin typeface="Montserrat"/>
                <a:ea typeface="Montserrat"/>
                <a:cs typeface="Montserrat"/>
                <a:sym typeface="Montserrat"/>
              </a:rPr>
              <a:t>Pyrazinamide (PZA)</a:t>
            </a:r>
            <a:endParaRPr b="0" i="0" sz="1800" u="none" cap="none" strike="noStrike">
              <a:solidFill>
                <a:schemeClr val="dk1"/>
              </a:solidFill>
              <a:latin typeface="Montserrat"/>
              <a:ea typeface="Montserrat"/>
              <a:cs typeface="Montserrat"/>
              <a:sym typeface="Montserrat"/>
            </a:endParaRPr>
          </a:p>
        </p:txBody>
      </p:sp>
      <p:sp>
        <p:nvSpPr>
          <p:cNvPr id="388" name="Google Shape;388;p51"/>
          <p:cNvSpPr/>
          <p:nvPr/>
        </p:nvSpPr>
        <p:spPr>
          <a:xfrm>
            <a:off x="5856514" y="2701643"/>
            <a:ext cx="3173266" cy="1916575"/>
          </a:xfrm>
          <a:prstGeom prst="ellipse">
            <a:avLst/>
          </a:prstGeom>
          <a:solidFill>
            <a:srgbClr val="0020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Montserrat"/>
                <a:ea typeface="Montserrat"/>
                <a:cs typeface="Montserrat"/>
                <a:sym typeface="Montserrat"/>
              </a:rPr>
              <a:t>WHO-recommended rapid molecular tests exist for detection of resistance to which medicines?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Coronavirus Clinical Case by Slidesgo">
  <a:themeElements>
    <a:clrScheme name="Simple Light">
      <a:dk1>
        <a:srgbClr val="000000"/>
      </a:dk1>
      <a:lt1>
        <a:srgbClr val="FFFFFF"/>
      </a:lt1>
      <a:dk2>
        <a:srgbClr val="595959"/>
      </a:dk2>
      <a:lt2>
        <a:srgbClr val="EEEEEE"/>
      </a:lt2>
      <a:accent1>
        <a:srgbClr val="FF6E68"/>
      </a:accent1>
      <a:accent2>
        <a:srgbClr val="CCCCCC"/>
      </a:accent2>
      <a:accent3>
        <a:srgbClr val="FFB6B3"/>
      </a:accent3>
      <a:accent4>
        <a:srgbClr val="A36663"/>
      </a:accent4>
      <a:accent5>
        <a:srgbClr val="B40D06"/>
      </a:accent5>
      <a:accent6>
        <a:srgbClr val="AF3E3A"/>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Coronavirus Clinical Case by Slidesgo">
  <a:themeElements>
    <a:clrScheme name="Simple Light">
      <a:dk1>
        <a:srgbClr val="000000"/>
      </a:dk1>
      <a:lt1>
        <a:srgbClr val="FFFFFF"/>
      </a:lt1>
      <a:dk2>
        <a:srgbClr val="595959"/>
      </a:dk2>
      <a:lt2>
        <a:srgbClr val="EEEEEE"/>
      </a:lt2>
      <a:accent1>
        <a:srgbClr val="FF6E68"/>
      </a:accent1>
      <a:accent2>
        <a:srgbClr val="CCCCCC"/>
      </a:accent2>
      <a:accent3>
        <a:srgbClr val="FFB6B3"/>
      </a:accent3>
      <a:accent4>
        <a:srgbClr val="A36663"/>
      </a:accent4>
      <a:accent5>
        <a:srgbClr val="B40D06"/>
      </a:accent5>
      <a:accent6>
        <a:srgbClr val="AF3E3A"/>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